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77" r:id="rId2"/>
    <p:sldId id="278" r:id="rId3"/>
    <p:sldId id="260" r:id="rId4"/>
    <p:sldId id="270" r:id="rId5"/>
    <p:sldId id="259" r:id="rId6"/>
    <p:sldId id="272" r:id="rId7"/>
    <p:sldId id="271" r:id="rId8"/>
    <p:sldId id="279" r:id="rId9"/>
    <p:sldId id="276" r:id="rId10"/>
    <p:sldId id="287" r:id="rId11"/>
    <p:sldId id="282" r:id="rId12"/>
    <p:sldId id="283" r:id="rId13"/>
    <p:sldId id="284" r:id="rId14"/>
    <p:sldId id="286" r:id="rId15"/>
    <p:sldId id="280" r:id="rId16"/>
    <p:sldId id="285" r:id="rId17"/>
    <p:sldId id="267" r:id="rId18"/>
    <p:sldId id="295" r:id="rId19"/>
    <p:sldId id="261" r:id="rId20"/>
    <p:sldId id="290" r:id="rId21"/>
    <p:sldId id="288" r:id="rId22"/>
    <p:sldId id="291" r:id="rId23"/>
    <p:sldId id="294" r:id="rId24"/>
    <p:sldId id="266" r:id="rId25"/>
    <p:sldId id="289" r:id="rId26"/>
    <p:sldId id="292" r:id="rId27"/>
    <p:sldId id="296" r:id="rId28"/>
    <p:sldId id="293" r:id="rId29"/>
    <p:sldId id="26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915" autoAdjust="0"/>
  </p:normalViewPr>
  <p:slideViewPr>
    <p:cSldViewPr snapToGrid="0" snapToObjects="1">
      <p:cViewPr varScale="1">
        <p:scale>
          <a:sx n="78" d="100"/>
          <a:sy n="78" d="100"/>
        </p:scale>
        <p:origin x="8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uardo Blancas-Alcantara" userId="53600b53a1135504" providerId="LiveId" clId="{2F58B907-ACC9-435A-B6DC-D073A6CE064E}"/>
    <pc:docChg chg="undo redo custSel addSld delSld modSld sldOrd modMainMaster">
      <pc:chgData name="Eduardo Blancas-Alcantara" userId="53600b53a1135504" providerId="LiveId" clId="{2F58B907-ACC9-435A-B6DC-D073A6CE064E}" dt="2024-03-01T00:31:42.493" v="5494" actId="26606"/>
      <pc:docMkLst>
        <pc:docMk/>
      </pc:docMkLst>
      <pc:sldChg chg="modSp mod ord">
        <pc:chgData name="Eduardo Blancas-Alcantara" userId="53600b53a1135504" providerId="LiveId" clId="{2F58B907-ACC9-435A-B6DC-D073A6CE064E}" dt="2024-02-27T20:58:10.705" v="5161"/>
        <pc:sldMkLst>
          <pc:docMk/>
          <pc:sldMk cId="3577849985" sldId="259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3577849985" sldId="259"/>
            <ac:spMk id="2" creationId="{49FA02BD-96A7-7544-95B8-093CB1CDB9C3}"/>
          </ac:spMkLst>
        </pc:spChg>
        <pc:picChg chg="mod">
          <ac:chgData name="Eduardo Blancas-Alcantara" userId="53600b53a1135504" providerId="LiveId" clId="{2F58B907-ACC9-435A-B6DC-D073A6CE064E}" dt="2024-02-27T00:03:12.117" v="5107" actId="14100"/>
          <ac:picMkLst>
            <pc:docMk/>
            <pc:sldMk cId="3577849985" sldId="259"/>
            <ac:picMk id="7" creationId="{344436CE-52AB-212B-91C4-34C91AEEEA99}"/>
          </ac:picMkLst>
        </pc:picChg>
      </pc:sldChg>
      <pc:sldChg chg="addSp delSp modSp mod">
        <pc:chgData name="Eduardo Blancas-Alcantara" userId="53600b53a1135504" providerId="LiveId" clId="{2F58B907-ACC9-435A-B6DC-D073A6CE064E}" dt="2024-02-23T19:07:03.384" v="3833" actId="1076"/>
        <pc:sldMkLst>
          <pc:docMk/>
          <pc:sldMk cId="744167419" sldId="260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744167419" sldId="260"/>
            <ac:spMk id="2" creationId="{89EB60D4-CC90-E348-8119-80522B06D8C3}"/>
          </ac:spMkLst>
        </pc:spChg>
        <pc:picChg chg="add del mod">
          <ac:chgData name="Eduardo Blancas-Alcantara" userId="53600b53a1135504" providerId="LiveId" clId="{2F58B907-ACC9-435A-B6DC-D073A6CE064E}" dt="2024-02-14T18:32:21.373" v="8" actId="21"/>
          <ac:picMkLst>
            <pc:docMk/>
            <pc:sldMk cId="744167419" sldId="260"/>
            <ac:picMk id="4" creationId="{289C56AE-5FB5-4E25-78CF-55681471A821}"/>
          </ac:picMkLst>
        </pc:picChg>
        <pc:picChg chg="mod">
          <ac:chgData name="Eduardo Blancas-Alcantara" userId="53600b53a1135504" providerId="LiveId" clId="{2F58B907-ACC9-435A-B6DC-D073A6CE064E}" dt="2024-02-23T19:07:03.384" v="3833" actId="1076"/>
          <ac:picMkLst>
            <pc:docMk/>
            <pc:sldMk cId="744167419" sldId="260"/>
            <ac:picMk id="5" creationId="{ADA68A51-43C7-A94E-B579-1677F92338CA}"/>
          </ac:picMkLst>
        </pc:picChg>
      </pc:sldChg>
      <pc:sldChg chg="modSp mod ord">
        <pc:chgData name="Eduardo Blancas-Alcantara" userId="53600b53a1135504" providerId="LiveId" clId="{2F58B907-ACC9-435A-B6DC-D073A6CE064E}" dt="2024-02-27T23:12:24.841" v="5207" actId="20577"/>
        <pc:sldMkLst>
          <pc:docMk/>
          <pc:sldMk cId="472167736" sldId="261"/>
        </pc:sldMkLst>
        <pc:spChg chg="mod">
          <ac:chgData name="Eduardo Blancas-Alcantara" userId="53600b53a1135504" providerId="LiveId" clId="{2F58B907-ACC9-435A-B6DC-D073A6CE064E}" dt="2024-02-26T22:46:20.302" v="4902" actId="20577"/>
          <ac:spMkLst>
            <pc:docMk/>
            <pc:sldMk cId="472167736" sldId="261"/>
            <ac:spMk id="2" creationId="{927F2F3E-56F8-4C4B-B0D8-06A2478A4108}"/>
          </ac:spMkLst>
        </pc:spChg>
        <pc:spChg chg="mod">
          <ac:chgData name="Eduardo Blancas-Alcantara" userId="53600b53a1135504" providerId="LiveId" clId="{2F58B907-ACC9-435A-B6DC-D073A6CE064E}" dt="2024-02-27T23:12:24.841" v="5207" actId="20577"/>
          <ac:spMkLst>
            <pc:docMk/>
            <pc:sldMk cId="472167736" sldId="261"/>
            <ac:spMk id="7" creationId="{91114AFD-F292-1841-A47B-73D0E39E896F}"/>
          </ac:spMkLst>
        </pc:spChg>
      </pc:sldChg>
      <pc:sldChg chg="modSp del ord">
        <pc:chgData name="Eduardo Blancas-Alcantara" userId="53600b53a1135504" providerId="LiveId" clId="{2F58B907-ACC9-435A-B6DC-D073A6CE064E}" dt="2024-02-17T00:56:55.706" v="2608" actId="2696"/>
        <pc:sldMkLst>
          <pc:docMk/>
          <pc:sldMk cId="496452902" sldId="263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496452902" sldId="263"/>
            <ac:spMk id="2" creationId="{89EB60D4-CC90-E348-8119-80522B06D8C3}"/>
          </ac:spMkLst>
        </pc:spChg>
        <pc:picChg chg="mod">
          <ac:chgData name="Eduardo Blancas-Alcantara" userId="53600b53a1135504" providerId="LiveId" clId="{2F58B907-ACC9-435A-B6DC-D073A6CE064E}" dt="2024-02-14T18:33:52.688" v="19"/>
          <ac:picMkLst>
            <pc:docMk/>
            <pc:sldMk cId="496452902" sldId="263"/>
            <ac:picMk id="5" creationId="{334E89B0-27E9-2347-A05C-0BD994A016E5}"/>
          </ac:picMkLst>
        </pc:picChg>
      </pc:sldChg>
      <pc:sldChg chg="modSp mod">
        <pc:chgData name="Eduardo Blancas-Alcantara" userId="53600b53a1135504" providerId="LiveId" clId="{2F58B907-ACC9-435A-B6DC-D073A6CE064E}" dt="2024-02-29T21:50:41.992" v="5270" actId="20577"/>
        <pc:sldMkLst>
          <pc:docMk/>
          <pc:sldMk cId="4268888633" sldId="264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4268888633" sldId="264"/>
            <ac:spMk id="2" creationId="{DADFFD8E-6352-BA4E-B3C4-02F907401139}"/>
          </ac:spMkLst>
        </pc:spChg>
        <pc:spChg chg="mod">
          <ac:chgData name="Eduardo Blancas-Alcantara" userId="53600b53a1135504" providerId="LiveId" clId="{2F58B907-ACC9-435A-B6DC-D073A6CE064E}" dt="2024-02-29T21:50:41.992" v="5270" actId="20577"/>
          <ac:spMkLst>
            <pc:docMk/>
            <pc:sldMk cId="4268888633" sldId="264"/>
            <ac:spMk id="3" creationId="{204DF5CC-F09D-DB4A-A43B-291796963FF7}"/>
          </ac:spMkLst>
        </pc:spChg>
      </pc:sldChg>
      <pc:sldChg chg="modSp mod ord">
        <pc:chgData name="Eduardo Blancas-Alcantara" userId="53600b53a1135504" providerId="LiveId" clId="{2F58B907-ACC9-435A-B6DC-D073A6CE064E}" dt="2024-02-26T23:06:18.213" v="4990" actId="403"/>
        <pc:sldMkLst>
          <pc:docMk/>
          <pc:sldMk cId="3504690359" sldId="266"/>
        </pc:sldMkLst>
        <pc:spChg chg="mod">
          <ac:chgData name="Eduardo Blancas-Alcantara" userId="53600b53a1135504" providerId="LiveId" clId="{2F58B907-ACC9-435A-B6DC-D073A6CE064E}" dt="2024-02-26T23:06:18.213" v="4990" actId="403"/>
          <ac:spMkLst>
            <pc:docMk/>
            <pc:sldMk cId="3504690359" sldId="266"/>
            <ac:spMk id="2" creationId="{927F2F3E-56F8-4C4B-B0D8-06A2478A4108}"/>
          </ac:spMkLst>
        </pc:spChg>
        <pc:spChg chg="mod">
          <ac:chgData name="Eduardo Blancas-Alcantara" userId="53600b53a1135504" providerId="LiveId" clId="{2F58B907-ACC9-435A-B6DC-D073A6CE064E}" dt="2024-02-26T22:50:12.578" v="4987" actId="27636"/>
          <ac:spMkLst>
            <pc:docMk/>
            <pc:sldMk cId="3504690359" sldId="266"/>
            <ac:spMk id="7" creationId="{91114AFD-F292-1841-A47B-73D0E39E896F}"/>
          </ac:spMkLst>
        </pc:spChg>
      </pc:sldChg>
      <pc:sldChg chg="modSp mod ord">
        <pc:chgData name="Eduardo Blancas-Alcantara" userId="53600b53a1135504" providerId="LiveId" clId="{2F58B907-ACC9-435A-B6DC-D073A6CE064E}" dt="2024-02-22T00:55:30.882" v="3380" actId="1076"/>
        <pc:sldMkLst>
          <pc:docMk/>
          <pc:sldMk cId="2444408533" sldId="267"/>
        </pc:sldMkLst>
        <pc:spChg chg="mod">
          <ac:chgData name="Eduardo Blancas-Alcantara" userId="53600b53a1135504" providerId="LiveId" clId="{2F58B907-ACC9-435A-B6DC-D073A6CE064E}" dt="2024-02-22T00:55:30.882" v="3380" actId="1076"/>
          <ac:spMkLst>
            <pc:docMk/>
            <pc:sldMk cId="2444408533" sldId="267"/>
            <ac:spMk id="2" creationId="{FC1174B8-E0E1-C44A-A986-8E3D5AAD6F11}"/>
          </ac:spMkLst>
        </pc:spChg>
        <pc:spChg chg="mod">
          <ac:chgData name="Eduardo Blancas-Alcantara" userId="53600b53a1135504" providerId="LiveId" clId="{2F58B907-ACC9-435A-B6DC-D073A6CE064E}" dt="2024-02-22T00:55:01.489" v="3377" actId="27636"/>
          <ac:spMkLst>
            <pc:docMk/>
            <pc:sldMk cId="2444408533" sldId="267"/>
            <ac:spMk id="3" creationId="{721CF513-9A7E-784D-89B9-1D3D7537217B}"/>
          </ac:spMkLst>
        </pc:spChg>
      </pc:sldChg>
      <pc:sldChg chg="modSp del mod ord">
        <pc:chgData name="Eduardo Blancas-Alcantara" userId="53600b53a1135504" providerId="LiveId" clId="{2F58B907-ACC9-435A-B6DC-D073A6CE064E}" dt="2024-02-26T19:09:26.681" v="4557" actId="2696"/>
        <pc:sldMkLst>
          <pc:docMk/>
          <pc:sldMk cId="995058611" sldId="268"/>
        </pc:sldMkLst>
        <pc:spChg chg="mod">
          <ac:chgData name="Eduardo Blancas-Alcantara" userId="53600b53a1135504" providerId="LiveId" clId="{2F58B907-ACC9-435A-B6DC-D073A6CE064E}" dt="2024-02-20T17:29:56.126" v="3237" actId="20577"/>
          <ac:spMkLst>
            <pc:docMk/>
            <pc:sldMk cId="995058611" sldId="268"/>
            <ac:spMk id="2" creationId="{FC1174B8-E0E1-C44A-A986-8E3D5AAD6F11}"/>
          </ac:spMkLst>
        </pc:spChg>
        <pc:spChg chg="mod">
          <ac:chgData name="Eduardo Blancas-Alcantara" userId="53600b53a1135504" providerId="LiveId" clId="{2F58B907-ACC9-435A-B6DC-D073A6CE064E}" dt="2024-02-20T17:31:27.825" v="3246" actId="20577"/>
          <ac:spMkLst>
            <pc:docMk/>
            <pc:sldMk cId="995058611" sldId="268"/>
            <ac:spMk id="3" creationId="{721CF513-9A7E-784D-89B9-1D3D7537217B}"/>
          </ac:spMkLst>
        </pc:spChg>
      </pc:sldChg>
      <pc:sldChg chg="addSp delSp modSp mod setBg">
        <pc:chgData name="Eduardo Blancas-Alcantara" userId="53600b53a1135504" providerId="LiveId" clId="{2F58B907-ACC9-435A-B6DC-D073A6CE064E}" dt="2024-02-16T19:50:32.049" v="1799" actId="14100"/>
        <pc:sldMkLst>
          <pc:docMk/>
          <pc:sldMk cId="1573348026" sldId="270"/>
        </pc:sldMkLst>
        <pc:spChg chg="mod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2" creationId="{F6BA97AA-605A-620C-953A-D8AAAFDAA795}"/>
          </ac:spMkLst>
        </pc:spChg>
        <pc:spChg chg="add del mod">
          <ac:chgData name="Eduardo Blancas-Alcantara" userId="53600b53a1135504" providerId="LiveId" clId="{2F58B907-ACC9-435A-B6DC-D073A6CE064E}" dt="2024-02-14T18:34:54.548" v="21" actId="931"/>
          <ac:spMkLst>
            <pc:docMk/>
            <pc:sldMk cId="1573348026" sldId="270"/>
            <ac:spMk id="6" creationId="{92EFB175-8C04-F77C-D545-7DF658D0164D}"/>
          </ac:spMkLst>
        </pc:spChg>
        <pc:spChg chg="add del mod">
          <ac:chgData name="Eduardo Blancas-Alcantara" userId="53600b53a1135504" providerId="LiveId" clId="{2F58B907-ACC9-435A-B6DC-D073A6CE064E}" dt="2024-02-14T18:36:28.622" v="23" actId="931"/>
          <ac:spMkLst>
            <pc:docMk/>
            <pc:sldMk cId="1573348026" sldId="270"/>
            <ac:spMk id="10" creationId="{31BA3B39-AF62-CCFC-6375-3F7AF726CC08}"/>
          </ac:spMkLst>
        </pc:spChg>
        <pc:spChg chg="add del">
          <ac:chgData name="Eduardo Blancas-Alcantara" userId="53600b53a1135504" providerId="LiveId" clId="{2F58B907-ACC9-435A-B6DC-D073A6CE064E}" dt="2024-02-16T19:47:15.688" v="1632" actId="26606"/>
          <ac:spMkLst>
            <pc:docMk/>
            <pc:sldMk cId="1573348026" sldId="270"/>
            <ac:spMk id="14" creationId="{796AFA90-1DF2-427D-B002-A09D93A15DF8}"/>
          </ac:spMkLst>
        </pc:spChg>
        <pc:spChg chg="add del">
          <ac:chgData name="Eduardo Blancas-Alcantara" userId="53600b53a1135504" providerId="LiveId" clId="{2F58B907-ACC9-435A-B6DC-D073A6CE064E}" dt="2024-02-14T18:36:40.961" v="33" actId="26606"/>
          <ac:spMkLst>
            <pc:docMk/>
            <pc:sldMk cId="1573348026" sldId="270"/>
            <ac:spMk id="16" creationId="{7AE7E5B4-B86B-0BBD-5F7D-1E8B7E819AF0}"/>
          </ac:spMkLst>
        </pc:spChg>
        <pc:spChg chg="add del">
          <ac:chgData name="Eduardo Blancas-Alcantara" userId="53600b53a1135504" providerId="LiveId" clId="{2F58B907-ACC9-435A-B6DC-D073A6CE064E}" dt="2024-02-16T19:47:15.688" v="1632" actId="26606"/>
          <ac:spMkLst>
            <pc:docMk/>
            <pc:sldMk cId="1573348026" sldId="270"/>
            <ac:spMk id="20" creationId="{891C00A1-D917-4D03-B713-9881557CEF4A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21" creationId="{17338BB4-74FF-4836-86B7-F1B0C2B62DA9}"/>
          </ac:spMkLst>
        </pc:spChg>
        <pc:spChg chg="add del">
          <ac:chgData name="Eduardo Blancas-Alcantara" userId="53600b53a1135504" providerId="LiveId" clId="{2F58B907-ACC9-435A-B6DC-D073A6CE064E}" dt="2024-02-16T19:47:15.688" v="1632" actId="26606"/>
          <ac:spMkLst>
            <pc:docMk/>
            <pc:sldMk cId="1573348026" sldId="270"/>
            <ac:spMk id="22" creationId="{1BA3F0C2-72FC-4945-8B22-3BE47B397203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23" creationId="{1ABFA8A3-A231-4BC1-B8A5-C5BE7315CD7D}"/>
          </ac:spMkLst>
        </pc:spChg>
        <pc:spChg chg="add del">
          <ac:chgData name="Eduardo Blancas-Alcantara" userId="53600b53a1135504" providerId="LiveId" clId="{2F58B907-ACC9-435A-B6DC-D073A6CE064E}" dt="2024-02-16T19:47:15.688" v="1632" actId="26606"/>
          <ac:spMkLst>
            <pc:docMk/>
            <pc:sldMk cId="1573348026" sldId="270"/>
            <ac:spMk id="24" creationId="{3410D66C-3847-4B32-B505-01B23358B6F7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25" creationId="{FE35963E-79B2-4A8E-8F24-A94E8DDDD5D4}"/>
          </ac:spMkLst>
        </pc:spChg>
        <pc:spChg chg="add del">
          <ac:chgData name="Eduardo Blancas-Alcantara" userId="53600b53a1135504" providerId="LiveId" clId="{2F58B907-ACC9-435A-B6DC-D073A6CE064E}" dt="2024-02-16T19:47:15.688" v="1632" actId="26606"/>
          <ac:spMkLst>
            <pc:docMk/>
            <pc:sldMk cId="1573348026" sldId="270"/>
            <ac:spMk id="26" creationId="{F32BDD50-129C-CA4C-10CA-DD982EB18E7B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27" creationId="{308E4331-210E-4E5F-9501-4C830E340055}"/>
          </ac:spMkLst>
        </pc:spChg>
        <pc:spChg chg="add del">
          <ac:chgData name="Eduardo Blancas-Alcantara" userId="53600b53a1135504" providerId="LiveId" clId="{2F58B907-ACC9-435A-B6DC-D073A6CE064E}" dt="2024-02-16T19:47:15.688" v="1632" actId="26606"/>
          <ac:spMkLst>
            <pc:docMk/>
            <pc:sldMk cId="1573348026" sldId="270"/>
            <ac:spMk id="28" creationId="{C43DB4DB-4F6A-4E8D-B9A3-74E5A8453787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29" creationId="{1A54F778-4E1C-4F6F-9318-9795AA35C246}"/>
          </ac:spMkLst>
        </pc:spChg>
        <pc:spChg chg="add del">
          <ac:chgData name="Eduardo Blancas-Alcantara" userId="53600b53a1135504" providerId="LiveId" clId="{2F58B907-ACC9-435A-B6DC-D073A6CE064E}" dt="2024-02-16T19:47:15.688" v="1632" actId="26606"/>
          <ac:spMkLst>
            <pc:docMk/>
            <pc:sldMk cId="1573348026" sldId="270"/>
            <ac:spMk id="30" creationId="{431FCBDC-FCD6-46FA-989A-9B74968965BA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31" creationId="{200A9256-A44C-4406-9010-B9D7D870992E}"/>
          </ac:spMkLst>
        </pc:spChg>
        <pc:spChg chg="add del">
          <ac:chgData name="Eduardo Blancas-Alcantara" userId="53600b53a1135504" providerId="LiveId" clId="{2F58B907-ACC9-435A-B6DC-D073A6CE064E}" dt="2024-02-16T19:47:15.688" v="1632" actId="26606"/>
          <ac:spMkLst>
            <pc:docMk/>
            <pc:sldMk cId="1573348026" sldId="270"/>
            <ac:spMk id="32" creationId="{C66EB2AB-6794-4C3C-A92D-4876AB0BEFDB}"/>
          </ac:spMkLst>
        </pc:spChg>
        <pc:spChg chg="add del">
          <ac:chgData name="Eduardo Blancas-Alcantara" userId="53600b53a1135504" providerId="LiveId" clId="{2F58B907-ACC9-435A-B6DC-D073A6CE064E}" dt="2024-02-16T19:47:15.688" v="1632" actId="26606"/>
          <ac:spMkLst>
            <pc:docMk/>
            <pc:sldMk cId="1573348026" sldId="270"/>
            <ac:spMk id="34" creationId="{A34BD4E6-C736-4064-AF1F-3C5B402E147C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37" creationId="{20349629-70E2-4E72-9E59-209F1F323085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39" creationId="{43403E22-A267-491E-9711-05F332BE7063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40" creationId="{17338BB4-74FF-4836-86B7-F1B0C2B62DA9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41" creationId="{1488C64B-FA72-4C34-B7D8-ABA7E21469F1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42" creationId="{1ABFA8A3-A231-4BC1-B8A5-C5BE7315CD7D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43" creationId="{998F5671-E172-46A3-8DC0-54EC6D0E4247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44" creationId="{FE35963E-79B2-4A8E-8F24-A94E8DDDD5D4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45" creationId="{F9744F83-FEC9-4E5B-8530-224C258F1C92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46" creationId="{308E4331-210E-4E5F-9501-4C830E340055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47" creationId="{B81918A1-30EC-48DB-A535-4898EA927008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48" creationId="{1A54F778-4E1C-4F6F-9318-9795AA35C246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49" creationId="{9301236F-2DE7-4B56-B413-C201491DFF93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50" creationId="{200A9256-A44C-4406-9010-B9D7D870992E}"/>
          </ac:spMkLst>
        </pc:spChg>
        <pc:spChg chg="add del">
          <ac:chgData name="Eduardo Blancas-Alcantara" userId="53600b53a1135504" providerId="LiveId" clId="{2F58B907-ACC9-435A-B6DC-D073A6CE064E}" dt="2024-02-14T18:36:39.372" v="31" actId="26606"/>
          <ac:spMkLst>
            <pc:docMk/>
            <pc:sldMk cId="1573348026" sldId="270"/>
            <ac:spMk id="51" creationId="{F304D462-CF3A-48B2-966A-0DA7B7E61431}"/>
          </ac:spMkLst>
        </pc:spChg>
        <pc:spChg chg="add del">
          <ac:chgData name="Eduardo Blancas-Alcantara" userId="53600b53a1135504" providerId="LiveId" clId="{2F58B907-ACC9-435A-B6DC-D073A6CE064E}" dt="2024-02-14T18:36:40.961" v="33" actId="26606"/>
          <ac:spMkLst>
            <pc:docMk/>
            <pc:sldMk cId="1573348026" sldId="270"/>
            <ac:spMk id="53" creationId="{0AD76564-407F-4F60-ADF5-76B75DAB8D2F}"/>
          </ac:spMkLst>
        </pc:spChg>
        <pc:spChg chg="add del">
          <ac:chgData name="Eduardo Blancas-Alcantara" userId="53600b53a1135504" providerId="LiveId" clId="{2F58B907-ACC9-435A-B6DC-D073A6CE064E}" dt="2024-02-14T18:36:40.961" v="33" actId="26606"/>
          <ac:spMkLst>
            <pc:docMk/>
            <pc:sldMk cId="1573348026" sldId="270"/>
            <ac:spMk id="56" creationId="{1BB9A764-7153-4F31-B447-F92772C89E06}"/>
          </ac:spMkLst>
        </pc:spChg>
        <pc:spChg chg="add del">
          <ac:chgData name="Eduardo Blancas-Alcantara" userId="53600b53a1135504" providerId="LiveId" clId="{2F58B907-ACC9-435A-B6DC-D073A6CE064E}" dt="2024-02-14T18:36:40.961" v="33" actId="26606"/>
          <ac:spMkLst>
            <pc:docMk/>
            <pc:sldMk cId="1573348026" sldId="270"/>
            <ac:spMk id="57" creationId="{ACEFF5C3-DC26-4AAD-BB6B-AAD9131B8ED2}"/>
          </ac:spMkLst>
        </pc:spChg>
        <pc:spChg chg="add del">
          <ac:chgData name="Eduardo Blancas-Alcantara" userId="53600b53a1135504" providerId="LiveId" clId="{2F58B907-ACC9-435A-B6DC-D073A6CE064E}" dt="2024-02-14T18:36:40.961" v="33" actId="26606"/>
          <ac:spMkLst>
            <pc:docMk/>
            <pc:sldMk cId="1573348026" sldId="270"/>
            <ac:spMk id="58" creationId="{E73B68C3-2EAC-45C2-828B-F9B1DD535537}"/>
          </ac:spMkLst>
        </pc:spChg>
        <pc:spChg chg="add del">
          <ac:chgData name="Eduardo Blancas-Alcantara" userId="53600b53a1135504" providerId="LiveId" clId="{2F58B907-ACC9-435A-B6DC-D073A6CE064E}" dt="2024-02-14T18:36:40.961" v="33" actId="26606"/>
          <ac:spMkLst>
            <pc:docMk/>
            <pc:sldMk cId="1573348026" sldId="270"/>
            <ac:spMk id="59" creationId="{F0C5FB67-A02E-46F4-8FD1-1E19CB0B3D8F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61" creationId="{20349629-70E2-4E72-9E59-209F1F323085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62" creationId="{43403E22-A267-491E-9711-05F332BE7063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63" creationId="{1488C64B-FA72-4C34-B7D8-ABA7E21469F1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64" creationId="{998F5671-E172-46A3-8DC0-54EC6D0E4247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65" creationId="{F9744F83-FEC9-4E5B-8530-224C258F1C92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66" creationId="{B81918A1-30EC-48DB-A535-4898EA927008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67" creationId="{9301236F-2DE7-4B56-B413-C201491DFF93}"/>
          </ac:spMkLst>
        </pc:spChg>
        <pc:spChg chg="add del">
          <ac:chgData name="Eduardo Blancas-Alcantara" userId="53600b53a1135504" providerId="LiveId" clId="{2F58B907-ACC9-435A-B6DC-D073A6CE064E}" dt="2024-02-16T19:47:17.877" v="1634" actId="26606"/>
          <ac:spMkLst>
            <pc:docMk/>
            <pc:sldMk cId="1573348026" sldId="270"/>
            <ac:spMk id="68" creationId="{F304D462-CF3A-48B2-966A-0DA7B7E61431}"/>
          </ac:spMkLst>
        </pc:spChg>
        <pc:spChg chg="add del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70" creationId="{796AFA90-1DF2-427D-B002-A09D93A15DF8}"/>
          </ac:spMkLst>
        </pc:spChg>
        <pc:spChg chg="add del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73" creationId="{891C00A1-D917-4D03-B713-9881557CEF4A}"/>
          </ac:spMkLst>
        </pc:spChg>
        <pc:spChg chg="add del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74" creationId="{1BA3F0C2-72FC-4945-8B22-3BE47B397203}"/>
          </ac:spMkLst>
        </pc:spChg>
        <pc:spChg chg="add del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75" creationId="{3410D66C-3847-4B32-B505-01B23358B6F7}"/>
          </ac:spMkLst>
        </pc:spChg>
        <pc:spChg chg="add mod">
          <ac:chgData name="Eduardo Blancas-Alcantara" userId="53600b53a1135504" providerId="LiveId" clId="{2F58B907-ACC9-435A-B6DC-D073A6CE064E}" dt="2024-02-16T19:50:19.313" v="1796" actId="1076"/>
          <ac:spMkLst>
            <pc:docMk/>
            <pc:sldMk cId="1573348026" sldId="270"/>
            <ac:spMk id="76" creationId="{F32BDD50-129C-CA4C-10CA-DD982EB18E7B}"/>
          </ac:spMkLst>
        </pc:spChg>
        <pc:spChg chg="add del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77" creationId="{C43DB4DB-4F6A-4E8D-B9A3-74E5A8453787}"/>
          </ac:spMkLst>
        </pc:spChg>
        <pc:spChg chg="add del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78" creationId="{431FCBDC-FCD6-46FA-989A-9B74968965BA}"/>
          </ac:spMkLst>
        </pc:spChg>
        <pc:spChg chg="add del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79" creationId="{C66EB2AB-6794-4C3C-A92D-4876AB0BEFDB}"/>
          </ac:spMkLst>
        </pc:spChg>
        <pc:spChg chg="add del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80" creationId="{A34BD4E6-C736-4064-AF1F-3C5B402E147C}"/>
          </ac:spMkLst>
        </pc:spChg>
        <pc:spChg chg="add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85" creationId="{B9EEB229-3EBA-4333-B94C-ED62EC10144B}"/>
          </ac:spMkLst>
        </pc:spChg>
        <pc:spChg chg="add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91" creationId="{B6500FA0-D185-45FF-9F47-EF5FB715808C}"/>
          </ac:spMkLst>
        </pc:spChg>
        <pc:spChg chg="add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93" creationId="{7273825F-243F-467C-8349-B97E81C3E68B}"/>
          </ac:spMkLst>
        </pc:spChg>
        <pc:spChg chg="add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95" creationId="{255659AF-6F61-42EF-B761-0862A79DBEB7}"/>
          </ac:spMkLst>
        </pc:spChg>
        <pc:spChg chg="add">
          <ac:chgData name="Eduardo Blancas-Alcantara" userId="53600b53a1135504" providerId="LiveId" clId="{2F58B907-ACC9-435A-B6DC-D073A6CE064E}" dt="2024-02-16T19:49:27.403" v="1787" actId="26606"/>
          <ac:spMkLst>
            <pc:docMk/>
            <pc:sldMk cId="1573348026" sldId="270"/>
            <ac:spMk id="97" creationId="{00650157-038B-4377-BAFA-B12FF57E0137}"/>
          </ac:spMkLst>
        </pc:spChg>
        <pc:picChg chg="add mod">
          <ac:chgData name="Eduardo Blancas-Alcantara" userId="53600b53a1135504" providerId="LiveId" clId="{2F58B907-ACC9-435A-B6DC-D073A6CE064E}" dt="2024-02-16T19:49:53.983" v="1793" actId="1076"/>
          <ac:picMkLst>
            <pc:docMk/>
            <pc:sldMk cId="1573348026" sldId="270"/>
            <ac:picMk id="3" creationId="{9B51C0C9-8BC9-930B-832D-80E272448754}"/>
          </ac:picMkLst>
        </pc:picChg>
        <pc:picChg chg="del mod">
          <ac:chgData name="Eduardo Blancas-Alcantara" userId="53600b53a1135504" providerId="LiveId" clId="{2F58B907-ACC9-435A-B6DC-D073A6CE064E}" dt="2024-02-14T18:32:25.474" v="9" actId="21"/>
          <ac:picMkLst>
            <pc:docMk/>
            <pc:sldMk cId="1573348026" sldId="270"/>
            <ac:picMk id="5" creationId="{F6E44FD8-59D4-A586-632D-8AD791C54F5C}"/>
          </ac:picMkLst>
        </pc:picChg>
        <pc:picChg chg="add del mod">
          <ac:chgData name="Eduardo Blancas-Alcantara" userId="53600b53a1135504" providerId="LiveId" clId="{2F58B907-ACC9-435A-B6DC-D073A6CE064E}" dt="2024-02-14T18:34:57.450" v="22" actId="21"/>
          <ac:picMkLst>
            <pc:docMk/>
            <pc:sldMk cId="1573348026" sldId="270"/>
            <ac:picMk id="8" creationId="{3FE5EE69-FF13-2540-C4EF-2DB81C01BC92}"/>
          </ac:picMkLst>
        </pc:picChg>
        <pc:picChg chg="add mod">
          <ac:chgData name="Eduardo Blancas-Alcantara" userId="53600b53a1135504" providerId="LiveId" clId="{2F58B907-ACC9-435A-B6DC-D073A6CE064E}" dt="2024-02-16T19:50:32.049" v="1799" actId="14100"/>
          <ac:picMkLst>
            <pc:docMk/>
            <pc:sldMk cId="1573348026" sldId="270"/>
            <ac:picMk id="12" creationId="{701DC1ED-255A-E2F4-185E-161451B8178D}"/>
          </ac:picMkLst>
        </pc:picChg>
        <pc:picChg chg="add del">
          <ac:chgData name="Eduardo Blancas-Alcantara" userId="53600b53a1135504" providerId="LiveId" clId="{2F58B907-ACC9-435A-B6DC-D073A6CE064E}" dt="2024-02-16T19:47:15.688" v="1632" actId="26606"/>
          <ac:picMkLst>
            <pc:docMk/>
            <pc:sldMk cId="1573348026" sldId="270"/>
            <ac:picMk id="15" creationId="{805602A8-6E8C-46E5-8FDD-2BC227550EBF}"/>
          </ac:picMkLst>
        </pc:picChg>
        <pc:picChg chg="add del">
          <ac:chgData name="Eduardo Blancas-Alcantara" userId="53600b53a1135504" providerId="LiveId" clId="{2F58B907-ACC9-435A-B6DC-D073A6CE064E}" dt="2024-02-14T18:36:39.372" v="31" actId="26606"/>
          <ac:picMkLst>
            <pc:docMk/>
            <pc:sldMk cId="1573348026" sldId="270"/>
            <ac:picMk id="17" creationId="{26AA7C31-76FD-4B44-A1FF-D13D2515AE57}"/>
          </ac:picMkLst>
        </pc:picChg>
        <pc:picChg chg="add del">
          <ac:chgData name="Eduardo Blancas-Alcantara" userId="53600b53a1135504" providerId="LiveId" clId="{2F58B907-ACC9-435A-B6DC-D073A6CE064E}" dt="2024-02-16T19:47:15.688" v="1632" actId="26606"/>
          <ac:picMkLst>
            <pc:docMk/>
            <pc:sldMk cId="1573348026" sldId="270"/>
            <ac:picMk id="18" creationId="{BB2E129B-3512-41A6-94F1-4B4FEA8178C8}"/>
          </ac:picMkLst>
        </pc:picChg>
        <pc:picChg chg="add del">
          <ac:chgData name="Eduardo Blancas-Alcantara" userId="53600b53a1135504" providerId="LiveId" clId="{2F58B907-ACC9-435A-B6DC-D073A6CE064E}" dt="2024-02-14T18:36:39.372" v="31" actId="26606"/>
          <ac:picMkLst>
            <pc:docMk/>
            <pc:sldMk cId="1573348026" sldId="270"/>
            <ac:picMk id="19" creationId="{F5CE85F9-F4EE-4E5D-8235-528527A401D8}"/>
          </ac:picMkLst>
        </pc:picChg>
        <pc:picChg chg="add del">
          <ac:chgData name="Eduardo Blancas-Alcantara" userId="53600b53a1135504" providerId="LiveId" clId="{2F58B907-ACC9-435A-B6DC-D073A6CE064E}" dt="2024-02-14T18:36:39.372" v="31" actId="26606"/>
          <ac:picMkLst>
            <pc:docMk/>
            <pc:sldMk cId="1573348026" sldId="270"/>
            <ac:picMk id="33" creationId="{C731F266-5507-4462-8427-0BD0B42C8BDB}"/>
          </ac:picMkLst>
        </pc:picChg>
        <pc:picChg chg="add del">
          <ac:chgData name="Eduardo Blancas-Alcantara" userId="53600b53a1135504" providerId="LiveId" clId="{2F58B907-ACC9-435A-B6DC-D073A6CE064E}" dt="2024-02-14T18:36:39.372" v="31" actId="26606"/>
          <ac:picMkLst>
            <pc:docMk/>
            <pc:sldMk cId="1573348026" sldId="270"/>
            <ac:picMk id="35" creationId="{126A06D6-90F0-42BA-94C0-AC6E66570F2E}"/>
          </ac:picMkLst>
        </pc:picChg>
        <pc:picChg chg="add del">
          <ac:chgData name="Eduardo Blancas-Alcantara" userId="53600b53a1135504" providerId="LiveId" clId="{2F58B907-ACC9-435A-B6DC-D073A6CE064E}" dt="2024-02-16T19:47:17.877" v="1634" actId="26606"/>
          <ac:picMkLst>
            <pc:docMk/>
            <pc:sldMk cId="1573348026" sldId="270"/>
            <ac:picMk id="36" creationId="{26AA7C31-76FD-4B44-A1FF-D13D2515AE57}"/>
          </ac:picMkLst>
        </pc:picChg>
        <pc:picChg chg="add del">
          <ac:chgData name="Eduardo Blancas-Alcantara" userId="53600b53a1135504" providerId="LiveId" clId="{2F58B907-ACC9-435A-B6DC-D073A6CE064E}" dt="2024-02-16T19:47:17.877" v="1634" actId="26606"/>
          <ac:picMkLst>
            <pc:docMk/>
            <pc:sldMk cId="1573348026" sldId="270"/>
            <ac:picMk id="38" creationId="{F5CE85F9-F4EE-4E5D-8235-528527A401D8}"/>
          </ac:picMkLst>
        </pc:picChg>
        <pc:picChg chg="add del">
          <ac:chgData name="Eduardo Blancas-Alcantara" userId="53600b53a1135504" providerId="LiveId" clId="{2F58B907-ACC9-435A-B6DC-D073A6CE064E}" dt="2024-02-16T19:47:17.877" v="1634" actId="26606"/>
          <ac:picMkLst>
            <pc:docMk/>
            <pc:sldMk cId="1573348026" sldId="270"/>
            <ac:picMk id="52" creationId="{C731F266-5507-4462-8427-0BD0B42C8BDB}"/>
          </ac:picMkLst>
        </pc:picChg>
        <pc:picChg chg="add del">
          <ac:chgData name="Eduardo Blancas-Alcantara" userId="53600b53a1135504" providerId="LiveId" clId="{2F58B907-ACC9-435A-B6DC-D073A6CE064E}" dt="2024-02-14T18:36:40.961" v="33" actId="26606"/>
          <ac:picMkLst>
            <pc:docMk/>
            <pc:sldMk cId="1573348026" sldId="270"/>
            <ac:picMk id="54" creationId="{3C45841C-D9DC-434E-8A7B-CC1DBF4D1FF3}"/>
          </ac:picMkLst>
        </pc:picChg>
        <pc:picChg chg="add del">
          <ac:chgData name="Eduardo Blancas-Alcantara" userId="53600b53a1135504" providerId="LiveId" clId="{2F58B907-ACC9-435A-B6DC-D073A6CE064E}" dt="2024-02-14T18:36:40.961" v="33" actId="26606"/>
          <ac:picMkLst>
            <pc:docMk/>
            <pc:sldMk cId="1573348026" sldId="270"/>
            <ac:picMk id="55" creationId="{46A5ACF3-B8C0-4AC9-B185-320C6CC0B355}"/>
          </ac:picMkLst>
        </pc:picChg>
        <pc:picChg chg="add del">
          <ac:chgData name="Eduardo Blancas-Alcantara" userId="53600b53a1135504" providerId="LiveId" clId="{2F58B907-ACC9-435A-B6DC-D073A6CE064E}" dt="2024-02-16T19:47:17.877" v="1634" actId="26606"/>
          <ac:picMkLst>
            <pc:docMk/>
            <pc:sldMk cId="1573348026" sldId="270"/>
            <ac:picMk id="60" creationId="{126A06D6-90F0-42BA-94C0-AC6E66570F2E}"/>
          </ac:picMkLst>
        </pc:picChg>
        <pc:picChg chg="add del">
          <ac:chgData name="Eduardo Blancas-Alcantara" userId="53600b53a1135504" providerId="LiveId" clId="{2F58B907-ACC9-435A-B6DC-D073A6CE064E}" dt="2024-02-16T19:49:27.403" v="1787" actId="26606"/>
          <ac:picMkLst>
            <pc:docMk/>
            <pc:sldMk cId="1573348026" sldId="270"/>
            <ac:picMk id="71" creationId="{805602A8-6E8C-46E5-8FDD-2BC227550EBF}"/>
          </ac:picMkLst>
        </pc:picChg>
        <pc:picChg chg="add del">
          <ac:chgData name="Eduardo Blancas-Alcantara" userId="53600b53a1135504" providerId="LiveId" clId="{2F58B907-ACC9-435A-B6DC-D073A6CE064E}" dt="2024-02-16T19:49:27.403" v="1787" actId="26606"/>
          <ac:picMkLst>
            <pc:docMk/>
            <pc:sldMk cId="1573348026" sldId="270"/>
            <ac:picMk id="72" creationId="{BB2E129B-3512-41A6-94F1-4B4FEA8178C8}"/>
          </ac:picMkLst>
        </pc:picChg>
        <pc:picChg chg="add">
          <ac:chgData name="Eduardo Blancas-Alcantara" userId="53600b53a1135504" providerId="LiveId" clId="{2F58B907-ACC9-435A-B6DC-D073A6CE064E}" dt="2024-02-16T19:49:27.403" v="1787" actId="26606"/>
          <ac:picMkLst>
            <pc:docMk/>
            <pc:sldMk cId="1573348026" sldId="270"/>
            <ac:picMk id="87" creationId="{B4666C73-1C44-4BD3-9529-A7E02C6A8AD2}"/>
          </ac:picMkLst>
        </pc:picChg>
        <pc:picChg chg="add">
          <ac:chgData name="Eduardo Blancas-Alcantara" userId="53600b53a1135504" providerId="LiveId" clId="{2F58B907-ACC9-435A-B6DC-D073A6CE064E}" dt="2024-02-16T19:49:27.403" v="1787" actId="26606"/>
          <ac:picMkLst>
            <pc:docMk/>
            <pc:sldMk cId="1573348026" sldId="270"/>
            <ac:picMk id="89" creationId="{723E4E2F-EA2E-477B-A595-C5A5F62E93AF}"/>
          </ac:picMkLst>
        </pc:picChg>
      </pc:sldChg>
      <pc:sldChg chg="addSp delSp modSp mod">
        <pc:chgData name="Eduardo Blancas-Alcantara" userId="53600b53a1135504" providerId="LiveId" clId="{2F58B907-ACC9-435A-B6DC-D073A6CE064E}" dt="2024-02-27T00:21:14.730" v="5119" actId="1076"/>
        <pc:sldMkLst>
          <pc:docMk/>
          <pc:sldMk cId="4141024936" sldId="271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4141024936" sldId="271"/>
            <ac:spMk id="2" creationId="{D6E908B1-4E26-378B-D1CD-4C1A9180EB05}"/>
          </ac:spMkLst>
        </pc:spChg>
        <pc:spChg chg="add mod">
          <ac:chgData name="Eduardo Blancas-Alcantara" userId="53600b53a1135504" providerId="LiveId" clId="{2F58B907-ACC9-435A-B6DC-D073A6CE064E}" dt="2024-02-27T00:20:50.346" v="5115" actId="21"/>
          <ac:spMkLst>
            <pc:docMk/>
            <pc:sldMk cId="4141024936" sldId="271"/>
            <ac:spMk id="8" creationId="{5E938003-DA38-89E1-76C0-C17436A1D7F4}"/>
          </ac:spMkLst>
        </pc:spChg>
        <pc:graphicFrameChg chg="add del mod">
          <ac:chgData name="Eduardo Blancas-Alcantara" userId="53600b53a1135504" providerId="LiveId" clId="{2F58B907-ACC9-435A-B6DC-D073A6CE064E}" dt="2024-02-27T00:19:17.471" v="5110" actId="21"/>
          <ac:graphicFrameMkLst>
            <pc:docMk/>
            <pc:sldMk cId="4141024936" sldId="271"/>
            <ac:graphicFrameMk id="3" creationId="{14648C25-6F5D-36C5-3953-F4609590128B}"/>
          </ac:graphicFrameMkLst>
        </pc:graphicFrameChg>
        <pc:picChg chg="del mod">
          <ac:chgData name="Eduardo Blancas-Alcantara" userId="53600b53a1135504" providerId="LiveId" clId="{2F58B907-ACC9-435A-B6DC-D073A6CE064E}" dt="2024-02-27T00:20:50.346" v="5115" actId="21"/>
          <ac:picMkLst>
            <pc:docMk/>
            <pc:sldMk cId="4141024936" sldId="271"/>
            <ac:picMk id="5" creationId="{7AB04248-FB80-3887-2F19-C1819AE1EDBC}"/>
          </ac:picMkLst>
        </pc:picChg>
        <pc:picChg chg="add mod">
          <ac:chgData name="Eduardo Blancas-Alcantara" userId="53600b53a1135504" providerId="LiveId" clId="{2F58B907-ACC9-435A-B6DC-D073A6CE064E}" dt="2024-02-27T00:21:14.730" v="5119" actId="1076"/>
          <ac:picMkLst>
            <pc:docMk/>
            <pc:sldMk cId="4141024936" sldId="271"/>
            <ac:picMk id="6" creationId="{DE13F0B1-A008-B62A-E0DC-DDBD67A3072A}"/>
          </ac:picMkLst>
        </pc:picChg>
      </pc:sldChg>
      <pc:sldChg chg="modSp mod ord">
        <pc:chgData name="Eduardo Blancas-Alcantara" userId="53600b53a1135504" providerId="LiveId" clId="{2F58B907-ACC9-435A-B6DC-D073A6CE064E}" dt="2024-02-27T20:58:02.812" v="5159"/>
        <pc:sldMkLst>
          <pc:docMk/>
          <pc:sldMk cId="3530622666" sldId="272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3530622666" sldId="272"/>
            <ac:spMk id="2" creationId="{57597B20-A4B8-4DA6-B159-C745FBF809EF}"/>
          </ac:spMkLst>
        </pc:spChg>
        <pc:picChg chg="mod">
          <ac:chgData name="Eduardo Blancas-Alcantara" userId="53600b53a1135504" providerId="LiveId" clId="{2F58B907-ACC9-435A-B6DC-D073A6CE064E}" dt="2024-02-27T00:02:54.866" v="5102" actId="1076"/>
          <ac:picMkLst>
            <pc:docMk/>
            <pc:sldMk cId="3530622666" sldId="272"/>
            <ac:picMk id="5" creationId="{0A4084C1-D720-AE9B-9481-D852890B182C}"/>
          </ac:picMkLst>
        </pc:picChg>
      </pc:sldChg>
      <pc:sldChg chg="modSp">
        <pc:chgData name="Eduardo Blancas-Alcantara" userId="53600b53a1135504" providerId="LiveId" clId="{2F58B907-ACC9-435A-B6DC-D073A6CE064E}" dt="2024-02-14T18:33:52.688" v="19"/>
        <pc:sldMkLst>
          <pc:docMk/>
          <pc:sldMk cId="3535612850" sldId="273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3535612850" sldId="273"/>
            <ac:spMk id="2" creationId="{1272170A-EB50-CE1B-BA5B-925E412AD8BD}"/>
          </ac:spMkLst>
        </pc:spChg>
        <pc:picChg chg="mod">
          <ac:chgData name="Eduardo Blancas-Alcantara" userId="53600b53a1135504" providerId="LiveId" clId="{2F58B907-ACC9-435A-B6DC-D073A6CE064E}" dt="2024-02-14T18:33:52.688" v="19"/>
          <ac:picMkLst>
            <pc:docMk/>
            <pc:sldMk cId="3535612850" sldId="273"/>
            <ac:picMk id="5" creationId="{4014D314-20C6-7152-27FA-79E7C668615B}"/>
          </ac:picMkLst>
        </pc:picChg>
      </pc:sldChg>
      <pc:sldChg chg="modSp mod">
        <pc:chgData name="Eduardo Blancas-Alcantara" userId="53600b53a1135504" providerId="LiveId" clId="{2F58B907-ACC9-435A-B6DC-D073A6CE064E}" dt="2024-02-14T19:59:16.177" v="724" actId="313"/>
        <pc:sldMkLst>
          <pc:docMk/>
          <pc:sldMk cId="2521463668" sldId="274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2521463668" sldId="274"/>
            <ac:spMk id="2" creationId="{58BF480F-540D-71D3-5F8F-3C93741C3471}"/>
          </ac:spMkLst>
        </pc:spChg>
        <pc:spChg chg="mod">
          <ac:chgData name="Eduardo Blancas-Alcantara" userId="53600b53a1135504" providerId="LiveId" clId="{2F58B907-ACC9-435A-B6DC-D073A6CE064E}" dt="2024-02-14T19:59:16.177" v="724" actId="313"/>
          <ac:spMkLst>
            <pc:docMk/>
            <pc:sldMk cId="2521463668" sldId="274"/>
            <ac:spMk id="3" creationId="{9CB0A998-B185-D469-4200-336AD9DC032B}"/>
          </ac:spMkLst>
        </pc:spChg>
      </pc:sldChg>
      <pc:sldChg chg="modSp del">
        <pc:chgData name="Eduardo Blancas-Alcantara" userId="53600b53a1135504" providerId="LiveId" clId="{2F58B907-ACC9-435A-B6DC-D073A6CE064E}" dt="2024-02-26T21:34:54.520" v="4655" actId="2696"/>
        <pc:sldMkLst>
          <pc:docMk/>
          <pc:sldMk cId="1447201504" sldId="275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1447201504" sldId="275"/>
            <ac:spMk id="2" creationId="{5560F8F6-B032-1725-892B-B10DBE5FC48B}"/>
          </ac:spMkLst>
        </pc:spChg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1447201504" sldId="275"/>
            <ac:spMk id="3" creationId="{A4A1B289-7796-5488-6FE8-1E4A2A8C2B48}"/>
          </ac:spMkLst>
        </pc:spChg>
      </pc:sldChg>
      <pc:sldChg chg="modSp mod ord">
        <pc:chgData name="Eduardo Blancas-Alcantara" userId="53600b53a1135504" providerId="LiveId" clId="{2F58B907-ACC9-435A-B6DC-D073A6CE064E}" dt="2024-02-29T21:47:28.617" v="5221" actId="27636"/>
        <pc:sldMkLst>
          <pc:docMk/>
          <pc:sldMk cId="239380998" sldId="276"/>
        </pc:sldMkLst>
        <pc:spChg chg="mod">
          <ac:chgData name="Eduardo Blancas-Alcantara" userId="53600b53a1135504" providerId="LiveId" clId="{2F58B907-ACC9-435A-B6DC-D073A6CE064E}" dt="2024-02-26T19:24:10.920" v="4566" actId="20577"/>
          <ac:spMkLst>
            <pc:docMk/>
            <pc:sldMk cId="239380998" sldId="276"/>
            <ac:spMk id="2" creationId="{A2EEDC13-AFAC-19A4-9F3E-B33AE8ADF83B}"/>
          </ac:spMkLst>
        </pc:spChg>
        <pc:spChg chg="mod">
          <ac:chgData name="Eduardo Blancas-Alcantara" userId="53600b53a1135504" providerId="LiveId" clId="{2F58B907-ACC9-435A-B6DC-D073A6CE064E}" dt="2024-02-29T21:47:28.617" v="5221" actId="27636"/>
          <ac:spMkLst>
            <pc:docMk/>
            <pc:sldMk cId="239380998" sldId="276"/>
            <ac:spMk id="3" creationId="{BF90F2F2-CA4E-9A5C-86F9-645CABE16C53}"/>
          </ac:spMkLst>
        </pc:spChg>
      </pc:sldChg>
      <pc:sldChg chg="addSp modSp mod">
        <pc:chgData name="Eduardo Blancas-Alcantara" userId="53600b53a1135504" providerId="LiveId" clId="{2F58B907-ACC9-435A-B6DC-D073A6CE064E}" dt="2024-02-20T17:21:34.618" v="3202" actId="1076"/>
        <pc:sldMkLst>
          <pc:docMk/>
          <pc:sldMk cId="76271357" sldId="277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76271357" sldId="277"/>
            <ac:spMk id="2" creationId="{4E9EACF1-A23D-E5C9-01DC-A1266528EFC0}"/>
          </ac:spMkLst>
        </pc:spChg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76271357" sldId="277"/>
            <ac:spMk id="3" creationId="{27837392-A71F-71C6-11FE-D112C4E4A849}"/>
          </ac:spMkLst>
        </pc:spChg>
        <pc:picChg chg="add mod">
          <ac:chgData name="Eduardo Blancas-Alcantara" userId="53600b53a1135504" providerId="LiveId" clId="{2F58B907-ACC9-435A-B6DC-D073A6CE064E}" dt="2024-02-20T17:21:27.213" v="3200" actId="14100"/>
          <ac:picMkLst>
            <pc:docMk/>
            <pc:sldMk cId="76271357" sldId="277"/>
            <ac:picMk id="5" creationId="{5D2F7A5E-B437-EC4A-A934-1783090522F4}"/>
          </ac:picMkLst>
        </pc:picChg>
        <pc:picChg chg="add mod">
          <ac:chgData name="Eduardo Blancas-Alcantara" userId="53600b53a1135504" providerId="LiveId" clId="{2F58B907-ACC9-435A-B6DC-D073A6CE064E}" dt="2024-02-20T17:21:34.618" v="3202" actId="1076"/>
          <ac:picMkLst>
            <pc:docMk/>
            <pc:sldMk cId="76271357" sldId="277"/>
            <ac:picMk id="7" creationId="{060D649F-A64F-7FFB-7B7C-E1CAA78B411F}"/>
          </ac:picMkLst>
        </pc:picChg>
        <pc:picChg chg="add mod">
          <ac:chgData name="Eduardo Blancas-Alcantara" userId="53600b53a1135504" providerId="LiveId" clId="{2F58B907-ACC9-435A-B6DC-D073A6CE064E}" dt="2024-02-20T17:21:31.564" v="3201" actId="1076"/>
          <ac:picMkLst>
            <pc:docMk/>
            <pc:sldMk cId="76271357" sldId="277"/>
            <ac:picMk id="9" creationId="{ECEBEEBF-4755-42D1-F894-5FD4B4336C98}"/>
          </ac:picMkLst>
        </pc:picChg>
      </pc:sldChg>
      <pc:sldChg chg="addSp delSp modSp mod setBg setClrOvrMap delDesignElem chgLayout">
        <pc:chgData name="Eduardo Blancas-Alcantara" userId="53600b53a1135504" providerId="LiveId" clId="{2F58B907-ACC9-435A-B6DC-D073A6CE064E}" dt="2024-03-01T00:31:42.493" v="5494" actId="26606"/>
        <pc:sldMkLst>
          <pc:docMk/>
          <pc:sldMk cId="4015151203" sldId="278"/>
        </pc:sldMkLst>
        <pc:spChg chg="mod ord">
          <ac:chgData name="Eduardo Blancas-Alcantara" userId="53600b53a1135504" providerId="LiveId" clId="{2F58B907-ACC9-435A-B6DC-D073A6CE064E}" dt="2024-03-01T00:31:42.493" v="5494" actId="26606"/>
          <ac:spMkLst>
            <pc:docMk/>
            <pc:sldMk cId="4015151203" sldId="278"/>
            <ac:spMk id="2" creationId="{B6ACEEA4-8AB9-0A2F-A5DD-C18125B65F29}"/>
          </ac:spMkLst>
        </pc:spChg>
        <pc:spChg chg="mod ord">
          <ac:chgData name="Eduardo Blancas-Alcantara" userId="53600b53a1135504" providerId="LiveId" clId="{2F58B907-ACC9-435A-B6DC-D073A6CE064E}" dt="2024-03-01T00:31:42.493" v="5494" actId="26606"/>
          <ac:spMkLst>
            <pc:docMk/>
            <pc:sldMk cId="4015151203" sldId="278"/>
            <ac:spMk id="3" creationId="{1FF3F0C1-B7EE-571F-2E76-632D5A5E1632}"/>
          </ac:spMkLst>
        </pc:spChg>
        <pc:spChg chg="add del mod">
          <ac:chgData name="Eduardo Blancas-Alcantara" userId="53600b53a1135504" providerId="LiveId" clId="{2F58B907-ACC9-435A-B6DC-D073A6CE064E}" dt="2024-03-01T00:31:39.653" v="5493" actId="6264"/>
          <ac:spMkLst>
            <pc:docMk/>
            <pc:sldMk cId="4015151203" sldId="278"/>
            <ac:spMk id="4" creationId="{DF9B404F-B601-3164-EA2E-638AADE59909}"/>
          </ac:spMkLst>
        </pc:spChg>
        <pc:spChg chg="add del mod">
          <ac:chgData name="Eduardo Blancas-Alcantara" userId="53600b53a1135504" providerId="LiveId" clId="{2F58B907-ACC9-435A-B6DC-D073A6CE064E}" dt="2024-03-01T00:31:39.653" v="5493" actId="6264"/>
          <ac:spMkLst>
            <pc:docMk/>
            <pc:sldMk cId="4015151203" sldId="278"/>
            <ac:spMk id="6" creationId="{16D864CF-3EBF-C538-6B4D-F6C4CFDE8AF2}"/>
          </ac:spMkLst>
        </pc:spChg>
        <pc:spChg chg="add">
          <ac:chgData name="Eduardo Blancas-Alcantara" userId="53600b53a1135504" providerId="LiveId" clId="{2F58B907-ACC9-435A-B6DC-D073A6CE064E}" dt="2024-03-01T00:31:42.493" v="5494" actId="26606"/>
          <ac:spMkLst>
            <pc:docMk/>
            <pc:sldMk cId="4015151203" sldId="278"/>
            <ac:spMk id="7" creationId="{8D8B8BFF-ABC6-4302-9767-D2ADEE381FA8}"/>
          </ac:spMkLst>
        </pc:spChg>
        <pc:spChg chg="add del">
          <ac:chgData name="Eduardo Blancas-Alcantara" userId="53600b53a1135504" providerId="LiveId" clId="{2F58B907-ACC9-435A-B6DC-D073A6CE064E}" dt="2024-03-01T00:15:04.988" v="5410" actId="26606"/>
          <ac:spMkLst>
            <pc:docMk/>
            <pc:sldMk cId="4015151203" sldId="278"/>
            <ac:spMk id="8" creationId="{D0BE3D13-5BE5-4B05-AFCF-2A2E059D29F8}"/>
          </ac:spMkLst>
        </pc:spChg>
        <pc:spChg chg="add del">
          <ac:chgData name="Eduardo Blancas-Alcantara" userId="53600b53a1135504" providerId="LiveId" clId="{2F58B907-ACC9-435A-B6DC-D073A6CE064E}" dt="2024-03-01T00:15:01.937" v="5408" actId="26606"/>
          <ac:spMkLst>
            <pc:docMk/>
            <pc:sldMk cId="4015151203" sldId="278"/>
            <ac:spMk id="9" creationId="{3FAD17B9-9E6C-4DD1-9728-97B5E5FCCAB2}"/>
          </ac:spMkLst>
        </pc:spChg>
        <pc:spChg chg="add del">
          <ac:chgData name="Eduardo Blancas-Alcantara" userId="53600b53a1135504" providerId="LiveId" clId="{2F58B907-ACC9-435A-B6DC-D073A6CE064E}" dt="2024-03-01T00:15:04.988" v="5410" actId="26606"/>
          <ac:spMkLst>
            <pc:docMk/>
            <pc:sldMk cId="4015151203" sldId="278"/>
            <ac:spMk id="10" creationId="{76562092-3AA7-4EF0-9007-C44F879A1308}"/>
          </ac:spMkLst>
        </pc:spChg>
        <pc:spChg chg="add del">
          <ac:chgData name="Eduardo Blancas-Alcantara" userId="53600b53a1135504" providerId="LiveId" clId="{2F58B907-ACC9-435A-B6DC-D073A6CE064E}" dt="2024-03-01T00:15:01.937" v="5408" actId="26606"/>
          <ac:spMkLst>
            <pc:docMk/>
            <pc:sldMk cId="4015151203" sldId="278"/>
            <ac:spMk id="11" creationId="{D7AC3F90-A588-42FF-B41D-062A8D91B9E5}"/>
          </ac:spMkLst>
        </pc:spChg>
        <pc:spChg chg="add del">
          <ac:chgData name="Eduardo Blancas-Alcantara" userId="53600b53a1135504" providerId="LiveId" clId="{2F58B907-ACC9-435A-B6DC-D073A6CE064E}" dt="2024-03-01T00:15:04.988" v="5410" actId="26606"/>
          <ac:spMkLst>
            <pc:docMk/>
            <pc:sldMk cId="4015151203" sldId="278"/>
            <ac:spMk id="12" creationId="{1AC85C80-0175-4214-A13D-03C224658C16}"/>
          </ac:spMkLst>
        </pc:spChg>
        <pc:spChg chg="add del">
          <ac:chgData name="Eduardo Blancas-Alcantara" userId="53600b53a1135504" providerId="LiveId" clId="{2F58B907-ACC9-435A-B6DC-D073A6CE064E}" dt="2024-03-01T00:15:01.937" v="5408" actId="26606"/>
          <ac:spMkLst>
            <pc:docMk/>
            <pc:sldMk cId="4015151203" sldId="278"/>
            <ac:spMk id="15" creationId="{E1AADF25-43E9-4DE0-AD82-4F6052319136}"/>
          </ac:spMkLst>
        </pc:spChg>
        <pc:spChg chg="add del">
          <ac:chgData name="Eduardo Blancas-Alcantara" userId="53600b53a1135504" providerId="LiveId" clId="{2F58B907-ACC9-435A-B6DC-D073A6CE064E}" dt="2024-03-01T00:15:06.518" v="5412" actId="26606"/>
          <ac:spMkLst>
            <pc:docMk/>
            <pc:sldMk cId="4015151203" sldId="278"/>
            <ac:spMk id="16" creationId="{AFAADFB1-A9D8-4319-BAC8-6B3FD36BF271}"/>
          </ac:spMkLst>
        </pc:spChg>
        <pc:spChg chg="add del">
          <ac:chgData name="Eduardo Blancas-Alcantara" userId="53600b53a1135504" providerId="LiveId" clId="{2F58B907-ACC9-435A-B6DC-D073A6CE064E}" dt="2024-03-01T00:15:01.937" v="5408" actId="26606"/>
          <ac:spMkLst>
            <pc:docMk/>
            <pc:sldMk cId="4015151203" sldId="278"/>
            <ac:spMk id="17" creationId="{CBC2D515-EF3C-4E4E-8BC1-192B21E92713}"/>
          </ac:spMkLst>
        </pc:spChg>
        <pc:spChg chg="add del">
          <ac:chgData name="Eduardo Blancas-Alcantara" userId="53600b53a1135504" providerId="LiveId" clId="{2F58B907-ACC9-435A-B6DC-D073A6CE064E}" dt="2024-03-01T00:15:06.518" v="5412" actId="26606"/>
          <ac:spMkLst>
            <pc:docMk/>
            <pc:sldMk cId="4015151203" sldId="278"/>
            <ac:spMk id="19" creationId="{3B9C7619-9AF0-4D6F-B2E3-21032A5C3AFE}"/>
          </ac:spMkLst>
        </pc:spChg>
        <pc:spChg chg="add del">
          <ac:chgData name="Eduardo Blancas-Alcantara" userId="53600b53a1135504" providerId="LiveId" clId="{2F58B907-ACC9-435A-B6DC-D073A6CE064E}" dt="2024-03-01T00:15:06.518" v="5412" actId="26606"/>
          <ac:spMkLst>
            <pc:docMk/>
            <pc:sldMk cId="4015151203" sldId="278"/>
            <ac:spMk id="21" creationId="{BAFBE0AC-23B1-4352-95D2-C71EB6D15029}"/>
          </ac:spMkLst>
        </pc:spChg>
        <pc:spChg chg="add del">
          <ac:chgData name="Eduardo Blancas-Alcantara" userId="53600b53a1135504" providerId="LiveId" clId="{2F58B907-ACC9-435A-B6DC-D073A6CE064E}" dt="2024-03-01T00:15:06.518" v="5412" actId="26606"/>
          <ac:spMkLst>
            <pc:docMk/>
            <pc:sldMk cId="4015151203" sldId="278"/>
            <ac:spMk id="22" creationId="{3E12F873-5B9B-482F-9FB3-6355C4F3B718}"/>
          </ac:spMkLst>
        </pc:spChg>
        <pc:spChg chg="add del">
          <ac:chgData name="Eduardo Blancas-Alcantara" userId="53600b53a1135504" providerId="LiveId" clId="{2F58B907-ACC9-435A-B6DC-D073A6CE064E}" dt="2024-03-01T00:15:06.518" v="5412" actId="26606"/>
          <ac:spMkLst>
            <pc:docMk/>
            <pc:sldMk cId="4015151203" sldId="278"/>
            <ac:spMk id="23" creationId="{0F245259-4364-4D53-AC48-3E893885AD38}"/>
          </ac:spMkLst>
        </pc:spChg>
        <pc:spChg chg="add del">
          <ac:chgData name="Eduardo Blancas-Alcantara" userId="53600b53a1135504" providerId="LiveId" clId="{2F58B907-ACC9-435A-B6DC-D073A6CE064E}" dt="2024-03-01T00:31:39.653" v="5493" actId="6264"/>
          <ac:spMkLst>
            <pc:docMk/>
            <pc:sldMk cId="4015151203" sldId="278"/>
            <ac:spMk id="26" creationId="{D0BE3D13-5BE5-4B05-AFCF-2A2E059D29F8}"/>
          </ac:spMkLst>
        </pc:spChg>
        <pc:spChg chg="add del">
          <ac:chgData name="Eduardo Blancas-Alcantara" userId="53600b53a1135504" providerId="LiveId" clId="{2F58B907-ACC9-435A-B6DC-D073A6CE064E}" dt="2024-03-01T00:31:39.653" v="5493" actId="6264"/>
          <ac:spMkLst>
            <pc:docMk/>
            <pc:sldMk cId="4015151203" sldId="278"/>
            <ac:spMk id="27" creationId="{76562092-3AA7-4EF0-9007-C44F879A1308}"/>
          </ac:spMkLst>
        </pc:spChg>
        <pc:spChg chg="add del">
          <ac:chgData name="Eduardo Blancas-Alcantara" userId="53600b53a1135504" providerId="LiveId" clId="{2F58B907-ACC9-435A-B6DC-D073A6CE064E}" dt="2024-03-01T00:31:39.653" v="5493" actId="6264"/>
          <ac:spMkLst>
            <pc:docMk/>
            <pc:sldMk cId="4015151203" sldId="278"/>
            <ac:spMk id="28" creationId="{1AC85C80-0175-4214-A13D-03C224658C16}"/>
          </ac:spMkLst>
        </pc:spChg>
        <pc:spChg chg="add">
          <ac:chgData name="Eduardo Blancas-Alcantara" userId="53600b53a1135504" providerId="LiveId" clId="{2F58B907-ACC9-435A-B6DC-D073A6CE064E}" dt="2024-03-01T00:31:42.493" v="5494" actId="26606"/>
          <ac:spMkLst>
            <pc:docMk/>
            <pc:sldMk cId="4015151203" sldId="278"/>
            <ac:spMk id="30" creationId="{BB17FFD2-DBC7-4ABB-B2A0-7E18EC1B8074}"/>
          </ac:spMkLst>
        </pc:spChg>
        <pc:spChg chg="add">
          <ac:chgData name="Eduardo Blancas-Alcantara" userId="53600b53a1135504" providerId="LiveId" clId="{2F58B907-ACC9-435A-B6DC-D073A6CE064E}" dt="2024-03-01T00:31:42.493" v="5494" actId="26606"/>
          <ac:spMkLst>
            <pc:docMk/>
            <pc:sldMk cId="4015151203" sldId="278"/>
            <ac:spMk id="31" creationId="{7AFFF3F7-4395-4F19-BC12-8940796BE3CD}"/>
          </ac:spMkLst>
        </pc:spChg>
        <pc:spChg chg="add">
          <ac:chgData name="Eduardo Blancas-Alcantara" userId="53600b53a1135504" providerId="LiveId" clId="{2F58B907-ACC9-435A-B6DC-D073A6CE064E}" dt="2024-03-01T00:31:42.493" v="5494" actId="26606"/>
          <ac:spMkLst>
            <pc:docMk/>
            <pc:sldMk cId="4015151203" sldId="278"/>
            <ac:spMk id="32" creationId="{92806DFD-E192-42CC-B190-3C4C95B8FF4E}"/>
          </ac:spMkLst>
        </pc:spChg>
        <pc:spChg chg="add">
          <ac:chgData name="Eduardo Blancas-Alcantara" userId="53600b53a1135504" providerId="LiveId" clId="{2F58B907-ACC9-435A-B6DC-D073A6CE064E}" dt="2024-03-01T00:31:42.493" v="5494" actId="26606"/>
          <ac:spMkLst>
            <pc:docMk/>
            <pc:sldMk cId="4015151203" sldId="278"/>
            <ac:spMk id="33" creationId="{0BFD2628-8E1E-4A9C-8CC0-A04332683126}"/>
          </ac:spMkLst>
        </pc:spChg>
        <pc:spChg chg="add">
          <ac:chgData name="Eduardo Blancas-Alcantara" userId="53600b53a1135504" providerId="LiveId" clId="{2F58B907-ACC9-435A-B6DC-D073A6CE064E}" dt="2024-03-01T00:31:42.493" v="5494" actId="26606"/>
          <ac:spMkLst>
            <pc:docMk/>
            <pc:sldMk cId="4015151203" sldId="278"/>
            <ac:spMk id="34" creationId="{D0DAE048-BF8A-4A95-8DBC-D3A926B94CD6}"/>
          </ac:spMkLst>
        </pc:spChg>
        <pc:picChg chg="add del">
          <ac:chgData name="Eduardo Blancas-Alcantara" userId="53600b53a1135504" providerId="LiveId" clId="{2F58B907-ACC9-435A-B6DC-D073A6CE064E}" dt="2024-03-01T00:15:01.937" v="5408" actId="26606"/>
          <ac:picMkLst>
            <pc:docMk/>
            <pc:sldMk cId="4015151203" sldId="278"/>
            <ac:picMk id="5" creationId="{7C4644A5-2072-6425-890E-1DBEF739B872}"/>
          </ac:picMkLst>
        </pc:picChg>
        <pc:picChg chg="add del">
          <ac:chgData name="Eduardo Blancas-Alcantara" userId="53600b53a1135504" providerId="LiveId" clId="{2F58B907-ACC9-435A-B6DC-D073A6CE064E}" dt="2024-03-01T00:15:01.937" v="5408" actId="26606"/>
          <ac:picMkLst>
            <pc:docMk/>
            <pc:sldMk cId="4015151203" sldId="278"/>
            <ac:picMk id="13" creationId="{015AB904-4FB7-4A0D-B43E-03ACF05E1445}"/>
          </ac:picMkLst>
        </pc:picChg>
        <pc:picChg chg="add del">
          <ac:chgData name="Eduardo Blancas-Alcantara" userId="53600b53a1135504" providerId="LiveId" clId="{2F58B907-ACC9-435A-B6DC-D073A6CE064E}" dt="2024-03-01T00:15:04.988" v="5410" actId="26606"/>
          <ac:picMkLst>
            <pc:docMk/>
            <pc:sldMk cId="4015151203" sldId="278"/>
            <ac:picMk id="14" creationId="{E60B620B-3E81-4075-BC12-D4FB3E299C70}"/>
          </ac:picMkLst>
        </pc:picChg>
        <pc:picChg chg="add del">
          <ac:chgData name="Eduardo Blancas-Alcantara" userId="53600b53a1135504" providerId="LiveId" clId="{2F58B907-ACC9-435A-B6DC-D073A6CE064E}" dt="2024-03-01T00:15:06.518" v="5412" actId="26606"/>
          <ac:picMkLst>
            <pc:docMk/>
            <pc:sldMk cId="4015151203" sldId="278"/>
            <ac:picMk id="18" creationId="{617C5FC5-1BC6-470E-A163-7EE80D227E61}"/>
          </ac:picMkLst>
        </pc:picChg>
        <pc:picChg chg="add del">
          <ac:chgData name="Eduardo Blancas-Alcantara" userId="53600b53a1135504" providerId="LiveId" clId="{2F58B907-ACC9-435A-B6DC-D073A6CE064E}" dt="2024-03-01T00:15:06.518" v="5412" actId="26606"/>
          <ac:picMkLst>
            <pc:docMk/>
            <pc:sldMk cId="4015151203" sldId="278"/>
            <ac:picMk id="20" creationId="{48316889-BCD7-49B5-89BD-4FC1D29FEF45}"/>
          </ac:picMkLst>
        </pc:picChg>
        <pc:picChg chg="add del">
          <ac:chgData name="Eduardo Blancas-Alcantara" userId="53600b53a1135504" providerId="LiveId" clId="{2F58B907-ACC9-435A-B6DC-D073A6CE064E}" dt="2024-03-01T00:15:06.518" v="5412" actId="26606"/>
          <ac:picMkLst>
            <pc:docMk/>
            <pc:sldMk cId="4015151203" sldId="278"/>
            <ac:picMk id="24" creationId="{5169D534-3945-4778-1A7E-6DEF23D2E90B}"/>
          </ac:picMkLst>
        </pc:picChg>
        <pc:picChg chg="add">
          <ac:chgData name="Eduardo Blancas-Alcantara" userId="53600b53a1135504" providerId="LiveId" clId="{2F58B907-ACC9-435A-B6DC-D073A6CE064E}" dt="2024-03-01T00:31:42.493" v="5494" actId="26606"/>
          <ac:picMkLst>
            <pc:docMk/>
            <pc:sldMk cId="4015151203" sldId="278"/>
            <ac:picMk id="25" creationId="{D5F431FD-989C-4F7B-9EF1-BDED51AED4CF}"/>
          </ac:picMkLst>
        </pc:picChg>
        <pc:picChg chg="add del">
          <ac:chgData name="Eduardo Blancas-Alcantara" userId="53600b53a1135504" providerId="LiveId" clId="{2F58B907-ACC9-435A-B6DC-D073A6CE064E}" dt="2024-03-01T00:31:39.653" v="5493" actId="6264"/>
          <ac:picMkLst>
            <pc:docMk/>
            <pc:sldMk cId="4015151203" sldId="278"/>
            <ac:picMk id="29" creationId="{E60B620B-3E81-4075-BC12-D4FB3E299C70}"/>
          </ac:picMkLst>
        </pc:picChg>
      </pc:sldChg>
      <pc:sldChg chg="modSp mod">
        <pc:chgData name="Eduardo Blancas-Alcantara" userId="53600b53a1135504" providerId="LiveId" clId="{2F58B907-ACC9-435A-B6DC-D073A6CE064E}" dt="2024-02-16T22:05:31.762" v="1834" actId="20577"/>
        <pc:sldMkLst>
          <pc:docMk/>
          <pc:sldMk cId="3311737420" sldId="279"/>
        </pc:sldMkLst>
        <pc:spChg chg="mod">
          <ac:chgData name="Eduardo Blancas-Alcantara" userId="53600b53a1135504" providerId="LiveId" clId="{2F58B907-ACC9-435A-B6DC-D073A6CE064E}" dt="2024-02-14T19:59:05.764" v="723" actId="20577"/>
          <ac:spMkLst>
            <pc:docMk/>
            <pc:sldMk cId="3311737420" sldId="279"/>
            <ac:spMk id="2" creationId="{6A2BA5B1-545F-9D68-F334-94BD487FE518}"/>
          </ac:spMkLst>
        </pc:spChg>
        <pc:spChg chg="mod">
          <ac:chgData name="Eduardo Blancas-Alcantara" userId="53600b53a1135504" providerId="LiveId" clId="{2F58B907-ACC9-435A-B6DC-D073A6CE064E}" dt="2024-02-16T22:05:31.762" v="1834" actId="20577"/>
          <ac:spMkLst>
            <pc:docMk/>
            <pc:sldMk cId="3311737420" sldId="279"/>
            <ac:spMk id="3" creationId="{BC58312A-56BC-BB10-2454-4C3B4CC48AA4}"/>
          </ac:spMkLst>
        </pc:spChg>
      </pc:sldChg>
      <pc:sldChg chg="addSp delSp modSp mod ord setBg">
        <pc:chgData name="Eduardo Blancas-Alcantara" userId="53600b53a1135504" providerId="LiveId" clId="{2F58B907-ACC9-435A-B6DC-D073A6CE064E}" dt="2024-02-22T00:49:25.543" v="3329" actId="14100"/>
        <pc:sldMkLst>
          <pc:docMk/>
          <pc:sldMk cId="3602783562" sldId="280"/>
        </pc:sldMkLst>
        <pc:spChg chg="mod ord">
          <ac:chgData name="Eduardo Blancas-Alcantara" userId="53600b53a1135504" providerId="LiveId" clId="{2F58B907-ACC9-435A-B6DC-D073A6CE064E}" dt="2024-02-22T00:49:25.543" v="3329" actId="14100"/>
          <ac:spMkLst>
            <pc:docMk/>
            <pc:sldMk cId="3602783562" sldId="280"/>
            <ac:spMk id="2" creationId="{7A6A5F8C-095D-1EB8-3B33-85D710A786E4}"/>
          </ac:spMkLst>
        </pc:spChg>
        <pc:spChg chg="del mod ord">
          <ac:chgData name="Eduardo Blancas-Alcantara" userId="53600b53a1135504" providerId="LiveId" clId="{2F58B907-ACC9-435A-B6DC-D073A6CE064E}" dt="2024-02-14T19:57:33.507" v="712" actId="21"/>
          <ac:spMkLst>
            <pc:docMk/>
            <pc:sldMk cId="3602783562" sldId="280"/>
            <ac:spMk id="3" creationId="{03F7B2D0-C492-8444-2AE5-AB3F94643926}"/>
          </ac:spMkLst>
        </pc:spChg>
        <pc:spChg chg="add ord">
          <ac:chgData name="Eduardo Blancas-Alcantara" userId="53600b53a1135504" providerId="LiveId" clId="{2F58B907-ACC9-435A-B6DC-D073A6CE064E}" dt="2024-02-14T18:59:15.284" v="119" actId="26606"/>
          <ac:spMkLst>
            <pc:docMk/>
            <pc:sldMk cId="3602783562" sldId="280"/>
            <ac:spMk id="4" creationId="{8DFD52A5-B342-3E27-3498-1B31965A266F}"/>
          </ac:spMkLst>
        </pc:spChg>
        <pc:spChg chg="add del">
          <ac:chgData name="Eduardo Blancas-Alcantara" userId="53600b53a1135504" providerId="LiveId" clId="{2F58B907-ACC9-435A-B6DC-D073A6CE064E}" dt="2024-02-14T18:59:15.253" v="118" actId="26606"/>
          <ac:spMkLst>
            <pc:docMk/>
            <pc:sldMk cId="3602783562" sldId="280"/>
            <ac:spMk id="11" creationId="{EE80C9D3-581D-4F94-9602-B6B708C1C130}"/>
          </ac:spMkLst>
        </pc:spChg>
        <pc:spChg chg="add del">
          <ac:chgData name="Eduardo Blancas-Alcantara" userId="53600b53a1135504" providerId="LiveId" clId="{2F58B907-ACC9-435A-B6DC-D073A6CE064E}" dt="2024-02-14T18:58:27.876" v="109" actId="26606"/>
          <ac:spMkLst>
            <pc:docMk/>
            <pc:sldMk cId="3602783562" sldId="280"/>
            <ac:spMk id="14" creationId="{B9EEB229-3EBA-4333-B94C-ED62EC10144B}"/>
          </ac:spMkLst>
        </pc:spChg>
        <pc:spChg chg="add del">
          <ac:chgData name="Eduardo Blancas-Alcantara" userId="53600b53a1135504" providerId="LiveId" clId="{2F58B907-ACC9-435A-B6DC-D073A6CE064E}" dt="2024-02-14T18:59:15.253" v="118" actId="26606"/>
          <ac:spMkLst>
            <pc:docMk/>
            <pc:sldMk cId="3602783562" sldId="280"/>
            <ac:spMk id="15" creationId="{A8E12A96-2B78-465B-A2B8-A8E9DD711AEA}"/>
          </ac:spMkLst>
        </pc:spChg>
        <pc:spChg chg="add del">
          <ac:chgData name="Eduardo Blancas-Alcantara" userId="53600b53a1135504" providerId="LiveId" clId="{2F58B907-ACC9-435A-B6DC-D073A6CE064E}" dt="2024-02-14T18:59:15.253" v="118" actId="26606"/>
          <ac:spMkLst>
            <pc:docMk/>
            <pc:sldMk cId="3602783562" sldId="280"/>
            <ac:spMk id="17" creationId="{58033E9E-E33E-4351-9B15-A35E144A7AC2}"/>
          </ac:spMkLst>
        </pc:spChg>
        <pc:spChg chg="add del">
          <ac:chgData name="Eduardo Blancas-Alcantara" userId="53600b53a1135504" providerId="LiveId" clId="{2F58B907-ACC9-435A-B6DC-D073A6CE064E}" dt="2024-02-14T18:59:15.253" v="118" actId="26606"/>
          <ac:spMkLst>
            <pc:docMk/>
            <pc:sldMk cId="3602783562" sldId="280"/>
            <ac:spMk id="19" creationId="{CB47C71A-EFE6-464E-A6BC-2B97788D5509}"/>
          </ac:spMkLst>
        </pc:spChg>
        <pc:spChg chg="add del">
          <ac:chgData name="Eduardo Blancas-Alcantara" userId="53600b53a1135504" providerId="LiveId" clId="{2F58B907-ACC9-435A-B6DC-D073A6CE064E}" dt="2024-02-14T18:58:27.876" v="109" actId="26606"/>
          <ac:spMkLst>
            <pc:docMk/>
            <pc:sldMk cId="3602783562" sldId="280"/>
            <ac:spMk id="20" creationId="{B6500FA0-D185-45FF-9F47-EF5FB715808C}"/>
          </ac:spMkLst>
        </pc:spChg>
        <pc:spChg chg="add del">
          <ac:chgData name="Eduardo Blancas-Alcantara" userId="53600b53a1135504" providerId="LiveId" clId="{2F58B907-ACC9-435A-B6DC-D073A6CE064E}" dt="2024-02-14T18:59:15.253" v="118" actId="26606"/>
          <ac:spMkLst>
            <pc:docMk/>
            <pc:sldMk cId="3602783562" sldId="280"/>
            <ac:spMk id="21" creationId="{B976FD44-391B-4243-8035-CEE0AB037BCE}"/>
          </ac:spMkLst>
        </pc:spChg>
        <pc:spChg chg="add del">
          <ac:chgData name="Eduardo Blancas-Alcantara" userId="53600b53a1135504" providerId="LiveId" clId="{2F58B907-ACC9-435A-B6DC-D073A6CE064E}" dt="2024-02-14T18:58:27.876" v="109" actId="26606"/>
          <ac:spMkLst>
            <pc:docMk/>
            <pc:sldMk cId="3602783562" sldId="280"/>
            <ac:spMk id="22" creationId="{7273825F-243F-467C-8349-B97E81C3E68B}"/>
          </ac:spMkLst>
        </pc:spChg>
        <pc:spChg chg="add del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23" creationId="{0AD76564-407F-4F60-ADF5-76B75DAB8D2F}"/>
          </ac:spMkLst>
        </pc:spChg>
        <pc:spChg chg="add del">
          <ac:chgData name="Eduardo Blancas-Alcantara" userId="53600b53a1135504" providerId="LiveId" clId="{2F58B907-ACC9-435A-B6DC-D073A6CE064E}" dt="2024-02-14T18:58:27.876" v="109" actId="26606"/>
          <ac:spMkLst>
            <pc:docMk/>
            <pc:sldMk cId="3602783562" sldId="280"/>
            <ac:spMk id="24" creationId="{255659AF-6F61-42EF-B761-0862A79DBEB7}"/>
          </ac:spMkLst>
        </pc:spChg>
        <pc:spChg chg="add del">
          <ac:chgData name="Eduardo Blancas-Alcantara" userId="53600b53a1135504" providerId="LiveId" clId="{2F58B907-ACC9-435A-B6DC-D073A6CE064E}" dt="2024-02-14T18:58:27.876" v="109" actId="26606"/>
          <ac:spMkLst>
            <pc:docMk/>
            <pc:sldMk cId="3602783562" sldId="280"/>
            <ac:spMk id="26" creationId="{00650157-038B-4377-BAFA-B12FF57E0137}"/>
          </ac:spMkLst>
        </pc:spChg>
        <pc:spChg chg="add del">
          <ac:chgData name="Eduardo Blancas-Alcantara" userId="53600b53a1135504" providerId="LiveId" clId="{2F58B907-ACC9-435A-B6DC-D073A6CE064E}" dt="2024-02-14T18:58:32.799" v="111" actId="26606"/>
          <ac:spMkLst>
            <pc:docMk/>
            <pc:sldMk cId="3602783562" sldId="280"/>
            <ac:spMk id="28" creationId="{0AD76564-407F-4F60-ADF5-76B75DAB8D2F}"/>
          </ac:spMkLst>
        </pc:spChg>
        <pc:spChg chg="add del">
          <ac:chgData name="Eduardo Blancas-Alcantara" userId="53600b53a1135504" providerId="LiveId" clId="{2F58B907-ACC9-435A-B6DC-D073A6CE064E}" dt="2024-02-14T18:58:32.799" v="111" actId="26606"/>
          <ac:spMkLst>
            <pc:docMk/>
            <pc:sldMk cId="3602783562" sldId="280"/>
            <ac:spMk id="31" creationId="{1BB9A764-7153-4F31-B447-F92772C89E06}"/>
          </ac:spMkLst>
        </pc:spChg>
        <pc:spChg chg="add del">
          <ac:chgData name="Eduardo Blancas-Alcantara" userId="53600b53a1135504" providerId="LiveId" clId="{2F58B907-ACC9-435A-B6DC-D073A6CE064E}" dt="2024-02-14T18:58:32.799" v="111" actId="26606"/>
          <ac:spMkLst>
            <pc:docMk/>
            <pc:sldMk cId="3602783562" sldId="280"/>
            <ac:spMk id="32" creationId="{ACEFF5C3-DC26-4AAD-BB6B-AAD9131B8ED2}"/>
          </ac:spMkLst>
        </pc:spChg>
        <pc:spChg chg="add del">
          <ac:chgData name="Eduardo Blancas-Alcantara" userId="53600b53a1135504" providerId="LiveId" clId="{2F58B907-ACC9-435A-B6DC-D073A6CE064E}" dt="2024-02-14T18:58:32.799" v="111" actId="26606"/>
          <ac:spMkLst>
            <pc:docMk/>
            <pc:sldMk cId="3602783562" sldId="280"/>
            <ac:spMk id="33" creationId="{E73B68C3-2EAC-45C2-828B-F9B1DD535537}"/>
          </ac:spMkLst>
        </pc:spChg>
        <pc:spChg chg="add del">
          <ac:chgData name="Eduardo Blancas-Alcantara" userId="53600b53a1135504" providerId="LiveId" clId="{2F58B907-ACC9-435A-B6DC-D073A6CE064E}" dt="2024-02-14T18:58:32.799" v="111" actId="26606"/>
          <ac:spMkLst>
            <pc:docMk/>
            <pc:sldMk cId="3602783562" sldId="280"/>
            <ac:spMk id="34" creationId="{F0C5FB67-A02E-46F4-8FD1-1E19CB0B3D8F}"/>
          </ac:spMkLst>
        </pc:spChg>
        <pc:spChg chg="add del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35" creationId="{1BB9A764-7153-4F31-B447-F92772C89E06}"/>
          </ac:spMkLst>
        </pc:spChg>
        <pc:spChg chg="add del">
          <ac:chgData name="Eduardo Blancas-Alcantara" userId="53600b53a1135504" providerId="LiveId" clId="{2F58B907-ACC9-435A-B6DC-D073A6CE064E}" dt="2024-02-14T18:58:35.193" v="113" actId="26606"/>
          <ac:spMkLst>
            <pc:docMk/>
            <pc:sldMk cId="3602783562" sldId="280"/>
            <ac:spMk id="36" creationId="{7A74C6D6-F33A-4619-8326-43FCD454AFE0}"/>
          </ac:spMkLst>
        </pc:spChg>
        <pc:spChg chg="add del">
          <ac:chgData name="Eduardo Blancas-Alcantara" userId="53600b53a1135504" providerId="LiveId" clId="{2F58B907-ACC9-435A-B6DC-D073A6CE064E}" dt="2024-02-14T18:58:35.193" v="113" actId="26606"/>
          <ac:spMkLst>
            <pc:docMk/>
            <pc:sldMk cId="3602783562" sldId="280"/>
            <ac:spMk id="38" creationId="{D249318D-70B7-4AAC-B5F2-4A9385AA9F11}"/>
          </ac:spMkLst>
        </pc:spChg>
        <pc:spChg chg="add del">
          <ac:chgData name="Eduardo Blancas-Alcantara" userId="53600b53a1135504" providerId="LiveId" clId="{2F58B907-ACC9-435A-B6DC-D073A6CE064E}" dt="2024-02-14T18:58:35.193" v="113" actId="26606"/>
          <ac:spMkLst>
            <pc:docMk/>
            <pc:sldMk cId="3602783562" sldId="280"/>
            <ac:spMk id="40" creationId="{961C9783-C98B-471C-BA0A-68F30239DF04}"/>
          </ac:spMkLst>
        </pc:spChg>
        <pc:spChg chg="add del">
          <ac:chgData name="Eduardo Blancas-Alcantara" userId="53600b53a1135504" providerId="LiveId" clId="{2F58B907-ACC9-435A-B6DC-D073A6CE064E}" dt="2024-02-14T18:58:35.193" v="113" actId="26606"/>
          <ac:spMkLst>
            <pc:docMk/>
            <pc:sldMk cId="3602783562" sldId="280"/>
            <ac:spMk id="41" creationId="{90FB7BFA-EBDD-467C-B253-EFA700504181}"/>
          </ac:spMkLst>
        </pc:spChg>
        <pc:spChg chg="add del">
          <ac:chgData name="Eduardo Blancas-Alcantara" userId="53600b53a1135504" providerId="LiveId" clId="{2F58B907-ACC9-435A-B6DC-D073A6CE064E}" dt="2024-02-14T18:58:35.193" v="113" actId="26606"/>
          <ac:spMkLst>
            <pc:docMk/>
            <pc:sldMk cId="3602783562" sldId="280"/>
            <ac:spMk id="42" creationId="{23A9D773-2FA9-4E93-A01A-AEECF93EB47D}"/>
          </ac:spMkLst>
        </pc:spChg>
        <pc:spChg chg="add del">
          <ac:chgData name="Eduardo Blancas-Alcantara" userId="53600b53a1135504" providerId="LiveId" clId="{2F58B907-ACC9-435A-B6DC-D073A6CE064E}" dt="2024-02-14T18:58:35.193" v="113" actId="26606"/>
          <ac:spMkLst>
            <pc:docMk/>
            <pc:sldMk cId="3602783562" sldId="280"/>
            <ac:spMk id="43" creationId="{694E884E-CFA2-4B31-8157-DA73B884632B}"/>
          </ac:spMkLst>
        </pc:spChg>
        <pc:spChg chg="add del">
          <ac:chgData name="Eduardo Blancas-Alcantara" userId="53600b53a1135504" providerId="LiveId" clId="{2F58B907-ACC9-435A-B6DC-D073A6CE064E}" dt="2024-02-14T18:58:35.193" v="113" actId="26606"/>
          <ac:spMkLst>
            <pc:docMk/>
            <pc:sldMk cId="3602783562" sldId="280"/>
            <ac:spMk id="44" creationId="{3655E855-74FA-4AD3-B859-2488383A9DAF}"/>
          </ac:spMkLst>
        </pc:spChg>
        <pc:spChg chg="add del">
          <ac:chgData name="Eduardo Blancas-Alcantara" userId="53600b53a1135504" providerId="LiveId" clId="{2F58B907-ACC9-435A-B6DC-D073A6CE064E}" dt="2024-02-14T18:58:35.193" v="113" actId="26606"/>
          <ac:spMkLst>
            <pc:docMk/>
            <pc:sldMk cId="3602783562" sldId="280"/>
            <ac:spMk id="45" creationId="{2E91CD00-2EAB-4689-A44A-C4687605E1D2}"/>
          </ac:spMkLst>
        </pc:spChg>
        <pc:spChg chg="add del">
          <ac:chgData name="Eduardo Blancas-Alcantara" userId="53600b53a1135504" providerId="LiveId" clId="{2F58B907-ACC9-435A-B6DC-D073A6CE064E}" dt="2024-02-14T18:58:35.193" v="113" actId="26606"/>
          <ac:spMkLst>
            <pc:docMk/>
            <pc:sldMk cId="3602783562" sldId="280"/>
            <ac:spMk id="46" creationId="{948486C0-49DA-4D10-8819-B10285CD8AEA}"/>
          </ac:spMkLst>
        </pc:spChg>
        <pc:spChg chg="add del">
          <ac:chgData name="Eduardo Blancas-Alcantara" userId="53600b53a1135504" providerId="LiveId" clId="{2F58B907-ACC9-435A-B6DC-D073A6CE064E}" dt="2024-02-14T18:58:35.193" v="113" actId="26606"/>
          <ac:spMkLst>
            <pc:docMk/>
            <pc:sldMk cId="3602783562" sldId="280"/>
            <ac:spMk id="49" creationId="{5FAB0ACF-C18A-4363-AEE3-B648B3C2A43D}"/>
          </ac:spMkLst>
        </pc:spChg>
        <pc:spChg chg="add del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50" creationId="{ACEFF5C3-DC26-4AAD-BB6B-AAD9131B8ED2}"/>
          </ac:spMkLst>
        </pc:spChg>
        <pc:spChg chg="add del">
          <ac:chgData name="Eduardo Blancas-Alcantara" userId="53600b53a1135504" providerId="LiveId" clId="{2F58B907-ACC9-435A-B6DC-D073A6CE064E}" dt="2024-02-14T18:58:48.366" v="115" actId="26606"/>
          <ac:spMkLst>
            <pc:docMk/>
            <pc:sldMk cId="3602783562" sldId="280"/>
            <ac:spMk id="51" creationId="{0AD76564-407F-4F60-ADF5-76B75DAB8D2F}"/>
          </ac:spMkLst>
        </pc:spChg>
        <pc:spChg chg="add del">
          <ac:chgData name="Eduardo Blancas-Alcantara" userId="53600b53a1135504" providerId="LiveId" clId="{2F58B907-ACC9-435A-B6DC-D073A6CE064E}" dt="2024-02-14T18:58:48.366" v="115" actId="26606"/>
          <ac:spMkLst>
            <pc:docMk/>
            <pc:sldMk cId="3602783562" sldId="280"/>
            <ac:spMk id="54" creationId="{1BB9A764-7153-4F31-B447-F92772C89E06}"/>
          </ac:spMkLst>
        </pc:spChg>
        <pc:spChg chg="add del">
          <ac:chgData name="Eduardo Blancas-Alcantara" userId="53600b53a1135504" providerId="LiveId" clId="{2F58B907-ACC9-435A-B6DC-D073A6CE064E}" dt="2024-02-14T18:58:48.366" v="115" actId="26606"/>
          <ac:spMkLst>
            <pc:docMk/>
            <pc:sldMk cId="3602783562" sldId="280"/>
            <ac:spMk id="55" creationId="{ACEFF5C3-DC26-4AAD-BB6B-AAD9131B8ED2}"/>
          </ac:spMkLst>
        </pc:spChg>
        <pc:spChg chg="add del">
          <ac:chgData name="Eduardo Blancas-Alcantara" userId="53600b53a1135504" providerId="LiveId" clId="{2F58B907-ACC9-435A-B6DC-D073A6CE064E}" dt="2024-02-14T18:58:48.366" v="115" actId="26606"/>
          <ac:spMkLst>
            <pc:docMk/>
            <pc:sldMk cId="3602783562" sldId="280"/>
            <ac:spMk id="56" creationId="{E73B68C3-2EAC-45C2-828B-F9B1DD535537}"/>
          </ac:spMkLst>
        </pc:spChg>
        <pc:spChg chg="add del">
          <ac:chgData name="Eduardo Blancas-Alcantara" userId="53600b53a1135504" providerId="LiveId" clId="{2F58B907-ACC9-435A-B6DC-D073A6CE064E}" dt="2024-02-14T18:58:48.366" v="115" actId="26606"/>
          <ac:spMkLst>
            <pc:docMk/>
            <pc:sldMk cId="3602783562" sldId="280"/>
            <ac:spMk id="57" creationId="{F0C5FB67-A02E-46F4-8FD1-1E19CB0B3D8F}"/>
          </ac:spMkLst>
        </pc:spChg>
        <pc:spChg chg="add del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58" creationId="{E73B68C3-2EAC-45C2-828B-F9B1DD535537}"/>
          </ac:spMkLst>
        </pc:spChg>
        <pc:spChg chg="add del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59" creationId="{F0C5FB67-A02E-46F4-8FD1-1E19CB0B3D8F}"/>
          </ac:spMkLst>
        </pc:spChg>
        <pc:spChg chg="add del">
          <ac:chgData name="Eduardo Blancas-Alcantara" userId="53600b53a1135504" providerId="LiveId" clId="{2F58B907-ACC9-435A-B6DC-D073A6CE064E}" dt="2024-02-14T19:58:22.246" v="717" actId="26606"/>
          <ac:spMkLst>
            <pc:docMk/>
            <pc:sldMk cId="3602783562" sldId="280"/>
            <ac:spMk id="68" creationId="{90FB7BFA-EBDD-467C-B253-EFA700504181}"/>
          </ac:spMkLst>
        </pc:spChg>
        <pc:spChg chg="add del">
          <ac:chgData name="Eduardo Blancas-Alcantara" userId="53600b53a1135504" providerId="LiveId" clId="{2F58B907-ACC9-435A-B6DC-D073A6CE064E}" dt="2024-02-14T19:58:22.246" v="717" actId="26606"/>
          <ac:spMkLst>
            <pc:docMk/>
            <pc:sldMk cId="3602783562" sldId="280"/>
            <ac:spMk id="70" creationId="{23A9D773-2FA9-4E93-A01A-AEECF93EB47D}"/>
          </ac:spMkLst>
        </pc:spChg>
        <pc:spChg chg="add del">
          <ac:chgData name="Eduardo Blancas-Alcantara" userId="53600b53a1135504" providerId="LiveId" clId="{2F58B907-ACC9-435A-B6DC-D073A6CE064E}" dt="2024-02-14T19:58:22.246" v="717" actId="26606"/>
          <ac:spMkLst>
            <pc:docMk/>
            <pc:sldMk cId="3602783562" sldId="280"/>
            <ac:spMk id="72" creationId="{694E884E-CFA2-4B31-8157-DA73B884632B}"/>
          </ac:spMkLst>
        </pc:spChg>
        <pc:spChg chg="add del">
          <ac:chgData name="Eduardo Blancas-Alcantara" userId="53600b53a1135504" providerId="LiveId" clId="{2F58B907-ACC9-435A-B6DC-D073A6CE064E}" dt="2024-02-14T19:58:22.246" v="717" actId="26606"/>
          <ac:spMkLst>
            <pc:docMk/>
            <pc:sldMk cId="3602783562" sldId="280"/>
            <ac:spMk id="74" creationId="{3655E855-74FA-4AD3-B859-2488383A9DAF}"/>
          </ac:spMkLst>
        </pc:spChg>
        <pc:spChg chg="add del">
          <ac:chgData name="Eduardo Blancas-Alcantara" userId="53600b53a1135504" providerId="LiveId" clId="{2F58B907-ACC9-435A-B6DC-D073A6CE064E}" dt="2024-02-14T19:58:22.246" v="717" actId="26606"/>
          <ac:spMkLst>
            <pc:docMk/>
            <pc:sldMk cId="3602783562" sldId="280"/>
            <ac:spMk id="76" creationId="{2E91CD00-2EAB-4689-A44A-C4687605E1D2}"/>
          </ac:spMkLst>
        </pc:spChg>
        <pc:spChg chg="add del">
          <ac:chgData name="Eduardo Blancas-Alcantara" userId="53600b53a1135504" providerId="LiveId" clId="{2F58B907-ACC9-435A-B6DC-D073A6CE064E}" dt="2024-02-14T19:58:22.246" v="717" actId="26606"/>
          <ac:spMkLst>
            <pc:docMk/>
            <pc:sldMk cId="3602783562" sldId="280"/>
            <ac:spMk id="78" creationId="{AEA2317B-7449-481C-8F5F-16CF668BC1C4}"/>
          </ac:spMkLst>
        </pc:spChg>
        <pc:spChg chg="add del">
          <ac:chgData name="Eduardo Blancas-Alcantara" userId="53600b53a1135504" providerId="LiveId" clId="{2F58B907-ACC9-435A-B6DC-D073A6CE064E}" dt="2024-02-14T19:58:22.246" v="717" actId="26606"/>
          <ac:spMkLst>
            <pc:docMk/>
            <pc:sldMk cId="3602783562" sldId="280"/>
            <ac:spMk id="84" creationId="{4C444D64-A661-4D64-B79C-58252877E33E}"/>
          </ac:spMkLst>
        </pc:spChg>
        <pc:spChg chg="add del">
          <ac:chgData name="Eduardo Blancas-Alcantara" userId="53600b53a1135504" providerId="LiveId" clId="{2F58B907-ACC9-435A-B6DC-D073A6CE064E}" dt="2024-02-14T19:58:22.246" v="717" actId="26606"/>
          <ac:spMkLst>
            <pc:docMk/>
            <pc:sldMk cId="3602783562" sldId="280"/>
            <ac:spMk id="86" creationId="{B35796D3-EF6E-454F-9853-26E8B5B8835D}"/>
          </ac:spMkLst>
        </pc:spChg>
        <pc:spChg chg="add del">
          <ac:chgData name="Eduardo Blancas-Alcantara" userId="53600b53a1135504" providerId="LiveId" clId="{2F58B907-ACC9-435A-B6DC-D073A6CE064E}" dt="2024-02-14T19:58:22.246" v="717" actId="26606"/>
          <ac:spMkLst>
            <pc:docMk/>
            <pc:sldMk cId="3602783562" sldId="280"/>
            <ac:spMk id="88" creationId="{BB9EF997-62E4-43C7-BEB4-F4E69939E751}"/>
          </ac:spMkLst>
        </pc:spChg>
        <pc:spChg chg="add del">
          <ac:chgData name="Eduardo Blancas-Alcantara" userId="53600b53a1135504" providerId="LiveId" clId="{2F58B907-ACC9-435A-B6DC-D073A6CE064E}" dt="2024-02-14T19:58:22.246" v="717" actId="26606"/>
          <ac:spMkLst>
            <pc:docMk/>
            <pc:sldMk cId="3602783562" sldId="280"/>
            <ac:spMk id="90" creationId="{E947D78B-FD26-4C89-A7F0-67FD6FB93BBE}"/>
          </ac:spMkLst>
        </pc:spChg>
        <pc:spChg chg="add del">
          <ac:chgData name="Eduardo Blancas-Alcantara" userId="53600b53a1135504" providerId="LiveId" clId="{2F58B907-ACC9-435A-B6DC-D073A6CE064E}" dt="2024-02-14T19:58:32.117" v="719" actId="26606"/>
          <ac:spMkLst>
            <pc:docMk/>
            <pc:sldMk cId="3602783562" sldId="280"/>
            <ac:spMk id="94" creationId="{90FB7BFA-EBDD-467C-B253-EFA700504181}"/>
          </ac:spMkLst>
        </pc:spChg>
        <pc:spChg chg="add del">
          <ac:chgData name="Eduardo Blancas-Alcantara" userId="53600b53a1135504" providerId="LiveId" clId="{2F58B907-ACC9-435A-B6DC-D073A6CE064E}" dt="2024-02-14T19:58:32.117" v="719" actId="26606"/>
          <ac:spMkLst>
            <pc:docMk/>
            <pc:sldMk cId="3602783562" sldId="280"/>
            <ac:spMk id="95" creationId="{23A9D773-2FA9-4E93-A01A-AEECF93EB47D}"/>
          </ac:spMkLst>
        </pc:spChg>
        <pc:spChg chg="add del">
          <ac:chgData name="Eduardo Blancas-Alcantara" userId="53600b53a1135504" providerId="LiveId" clId="{2F58B907-ACC9-435A-B6DC-D073A6CE064E}" dt="2024-02-14T19:58:32.117" v="719" actId="26606"/>
          <ac:spMkLst>
            <pc:docMk/>
            <pc:sldMk cId="3602783562" sldId="280"/>
            <ac:spMk id="96" creationId="{694E884E-CFA2-4B31-8157-DA73B884632B}"/>
          </ac:spMkLst>
        </pc:spChg>
        <pc:spChg chg="add del">
          <ac:chgData name="Eduardo Blancas-Alcantara" userId="53600b53a1135504" providerId="LiveId" clId="{2F58B907-ACC9-435A-B6DC-D073A6CE064E}" dt="2024-02-14T19:58:32.117" v="719" actId="26606"/>
          <ac:spMkLst>
            <pc:docMk/>
            <pc:sldMk cId="3602783562" sldId="280"/>
            <ac:spMk id="97" creationId="{3655E855-74FA-4AD3-B859-2488383A9DAF}"/>
          </ac:spMkLst>
        </pc:spChg>
        <pc:spChg chg="add del">
          <ac:chgData name="Eduardo Blancas-Alcantara" userId="53600b53a1135504" providerId="LiveId" clId="{2F58B907-ACC9-435A-B6DC-D073A6CE064E}" dt="2024-02-14T19:58:32.117" v="719" actId="26606"/>
          <ac:spMkLst>
            <pc:docMk/>
            <pc:sldMk cId="3602783562" sldId="280"/>
            <ac:spMk id="98" creationId="{2E91CD00-2EAB-4689-A44A-C4687605E1D2}"/>
          </ac:spMkLst>
        </pc:spChg>
        <pc:spChg chg="add del">
          <ac:chgData name="Eduardo Blancas-Alcantara" userId="53600b53a1135504" providerId="LiveId" clId="{2F58B907-ACC9-435A-B6DC-D073A6CE064E}" dt="2024-02-14T19:58:32.117" v="719" actId="26606"/>
          <ac:spMkLst>
            <pc:docMk/>
            <pc:sldMk cId="3602783562" sldId="280"/>
            <ac:spMk id="99" creationId="{2FAC1630-0543-4073-B1F8-892F6BDC13FD}"/>
          </ac:spMkLst>
        </pc:spChg>
        <pc:spChg chg="add del">
          <ac:chgData name="Eduardo Blancas-Alcantara" userId="53600b53a1135504" providerId="LiveId" clId="{2F58B907-ACC9-435A-B6DC-D073A6CE064E}" dt="2024-02-14T19:58:32.117" v="719" actId="26606"/>
          <ac:spMkLst>
            <pc:docMk/>
            <pc:sldMk cId="3602783562" sldId="280"/>
            <ac:spMk id="102" creationId="{27D122FD-7726-4122-9EC4-0F5747DB5F15}"/>
          </ac:spMkLst>
        </pc:spChg>
        <pc:spChg chg="add del">
          <ac:chgData name="Eduardo Blancas-Alcantara" userId="53600b53a1135504" providerId="LiveId" clId="{2F58B907-ACC9-435A-B6DC-D073A6CE064E}" dt="2024-02-14T19:58:32.117" v="719" actId="26606"/>
          <ac:spMkLst>
            <pc:docMk/>
            <pc:sldMk cId="3602783562" sldId="280"/>
            <ac:spMk id="103" creationId="{727039AC-0D6B-428A-B8D5-AAB4D742740D}"/>
          </ac:spMkLst>
        </pc:spChg>
        <pc:spChg chg="add del">
          <ac:chgData name="Eduardo Blancas-Alcantara" userId="53600b53a1135504" providerId="LiveId" clId="{2F58B907-ACC9-435A-B6DC-D073A6CE064E}" dt="2024-02-14T19:58:32.117" v="719" actId="26606"/>
          <ac:spMkLst>
            <pc:docMk/>
            <pc:sldMk cId="3602783562" sldId="280"/>
            <ac:spMk id="104" creationId="{EDC661E2-9952-4CB4-9256-FABB4F8A1E2A}"/>
          </ac:spMkLst>
        </pc:spChg>
        <pc:spChg chg="add del">
          <ac:chgData name="Eduardo Blancas-Alcantara" userId="53600b53a1135504" providerId="LiveId" clId="{2F58B907-ACC9-435A-B6DC-D073A6CE064E}" dt="2024-02-14T19:58:32.117" v="719" actId="26606"/>
          <ac:spMkLst>
            <pc:docMk/>
            <pc:sldMk cId="3602783562" sldId="280"/>
            <ac:spMk id="105" creationId="{1DB5119A-2415-451E-9341-66F7DF2E4DE1}"/>
          </ac:spMkLst>
        </pc:spChg>
        <pc:spChg chg="add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109" creationId="{17338BB4-74FF-4836-86B7-F1B0C2B62DA9}"/>
          </ac:spMkLst>
        </pc:spChg>
        <pc:spChg chg="add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110" creationId="{1ABFA8A3-A231-4BC1-B8A5-C5BE7315CD7D}"/>
          </ac:spMkLst>
        </pc:spChg>
        <pc:spChg chg="add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111" creationId="{FE35963E-79B2-4A8E-8F24-A94E8DDDD5D4}"/>
          </ac:spMkLst>
        </pc:spChg>
        <pc:spChg chg="add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112" creationId="{308E4331-210E-4E5F-9501-4C830E340055}"/>
          </ac:spMkLst>
        </pc:spChg>
        <pc:spChg chg="add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113" creationId="{1A54F778-4E1C-4F6F-9318-9795AA35C246}"/>
          </ac:spMkLst>
        </pc:spChg>
        <pc:spChg chg="add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114" creationId="{4893C85B-E735-4AD3-ACE8-0C05391DAB02}"/>
          </ac:spMkLst>
        </pc:spChg>
        <pc:spChg chg="add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117" creationId="{50A95334-1353-41CA-B7DF-217E9B64FEBC}"/>
          </ac:spMkLst>
        </pc:spChg>
        <pc:spChg chg="add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118" creationId="{C7764006-37BB-4A14-9107-C82B9AC77CDE}"/>
          </ac:spMkLst>
        </pc:spChg>
        <pc:spChg chg="add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119" creationId="{186276A3-6F06-4272-9B25-C0F0EE1648CE}"/>
          </ac:spMkLst>
        </pc:spChg>
        <pc:spChg chg="add">
          <ac:chgData name="Eduardo Blancas-Alcantara" userId="53600b53a1135504" providerId="LiveId" clId="{2F58B907-ACC9-435A-B6DC-D073A6CE064E}" dt="2024-02-14T19:58:32.133" v="720" actId="26606"/>
          <ac:spMkLst>
            <pc:docMk/>
            <pc:sldMk cId="3602783562" sldId="280"/>
            <ac:spMk id="120" creationId="{546AD19D-F1EF-4D69-BDF7-2EE8DA84C809}"/>
          </ac:spMkLst>
        </pc:spChg>
        <pc:picChg chg="add mod ord">
          <ac:chgData name="Eduardo Blancas-Alcantara" userId="53600b53a1135504" providerId="LiveId" clId="{2F58B907-ACC9-435A-B6DC-D073A6CE064E}" dt="2024-02-22T00:49:12.337" v="3326" actId="1076"/>
          <ac:picMkLst>
            <pc:docMk/>
            <pc:sldMk cId="3602783562" sldId="280"/>
            <ac:picMk id="5" creationId="{2D97630A-9527-B517-C5FB-36B107364DFD}"/>
          </ac:picMkLst>
        </pc:picChg>
        <pc:picChg chg="add del mod">
          <ac:chgData name="Eduardo Blancas-Alcantara" userId="53600b53a1135504" providerId="LiveId" clId="{2F58B907-ACC9-435A-B6DC-D073A6CE064E}" dt="2024-02-14T18:57:10.578" v="98" actId="21"/>
          <ac:picMkLst>
            <pc:docMk/>
            <pc:sldMk cId="3602783562" sldId="280"/>
            <ac:picMk id="7" creationId="{8A583337-ACD7-1781-B316-D5D8230D20C8}"/>
          </ac:picMkLst>
        </pc:picChg>
        <pc:picChg chg="add mod">
          <ac:chgData name="Eduardo Blancas-Alcantara" userId="53600b53a1135504" providerId="LiveId" clId="{2F58B907-ACC9-435A-B6DC-D073A6CE064E}" dt="2024-02-22T00:49:07.858" v="3325" actId="1076"/>
          <ac:picMkLst>
            <pc:docMk/>
            <pc:sldMk cId="3602783562" sldId="280"/>
            <ac:picMk id="9" creationId="{E4690A7E-380D-A631-8E2F-2D08A92476E8}"/>
          </ac:picMkLst>
        </pc:picChg>
        <pc:picChg chg="add del">
          <ac:chgData name="Eduardo Blancas-Alcantara" userId="53600b53a1135504" providerId="LiveId" clId="{2F58B907-ACC9-435A-B6DC-D073A6CE064E}" dt="2024-02-14T18:59:15.253" v="118" actId="26606"/>
          <ac:picMkLst>
            <pc:docMk/>
            <pc:sldMk cId="3602783562" sldId="280"/>
            <ac:picMk id="12" creationId="{D3CD99E0-8BF7-406D-BD54-3DBF9156D7DD}"/>
          </ac:picMkLst>
        </pc:picChg>
        <pc:picChg chg="add del">
          <ac:chgData name="Eduardo Blancas-Alcantara" userId="53600b53a1135504" providerId="LiveId" clId="{2F58B907-ACC9-435A-B6DC-D073A6CE064E}" dt="2024-02-14T18:59:15.253" v="118" actId="26606"/>
          <ac:picMkLst>
            <pc:docMk/>
            <pc:sldMk cId="3602783562" sldId="280"/>
            <ac:picMk id="13" creationId="{3CD71877-3E29-46BA-8102-BA51BAC20B89}"/>
          </ac:picMkLst>
        </pc:picChg>
        <pc:picChg chg="add del">
          <ac:chgData name="Eduardo Blancas-Alcantara" userId="53600b53a1135504" providerId="LiveId" clId="{2F58B907-ACC9-435A-B6DC-D073A6CE064E}" dt="2024-02-14T18:58:27.876" v="109" actId="26606"/>
          <ac:picMkLst>
            <pc:docMk/>
            <pc:sldMk cId="3602783562" sldId="280"/>
            <ac:picMk id="16" creationId="{B4666C73-1C44-4BD3-9529-A7E02C6A8AD2}"/>
          </ac:picMkLst>
        </pc:picChg>
        <pc:picChg chg="add del">
          <ac:chgData name="Eduardo Blancas-Alcantara" userId="53600b53a1135504" providerId="LiveId" clId="{2F58B907-ACC9-435A-B6DC-D073A6CE064E}" dt="2024-02-14T18:58:27.876" v="109" actId="26606"/>
          <ac:picMkLst>
            <pc:docMk/>
            <pc:sldMk cId="3602783562" sldId="280"/>
            <ac:picMk id="18" creationId="{723E4E2F-EA2E-477B-A595-C5A5F62E93AF}"/>
          </ac:picMkLst>
        </pc:picChg>
        <pc:picChg chg="add del">
          <ac:chgData name="Eduardo Blancas-Alcantara" userId="53600b53a1135504" providerId="LiveId" clId="{2F58B907-ACC9-435A-B6DC-D073A6CE064E}" dt="2024-02-14T19:58:32.133" v="720" actId="26606"/>
          <ac:picMkLst>
            <pc:docMk/>
            <pc:sldMk cId="3602783562" sldId="280"/>
            <ac:picMk id="25" creationId="{3C45841C-D9DC-434E-8A7B-CC1DBF4D1FF3}"/>
          </ac:picMkLst>
        </pc:picChg>
        <pc:picChg chg="add del">
          <ac:chgData name="Eduardo Blancas-Alcantara" userId="53600b53a1135504" providerId="LiveId" clId="{2F58B907-ACC9-435A-B6DC-D073A6CE064E}" dt="2024-02-14T19:58:32.133" v="720" actId="26606"/>
          <ac:picMkLst>
            <pc:docMk/>
            <pc:sldMk cId="3602783562" sldId="280"/>
            <ac:picMk id="27" creationId="{46A5ACF3-B8C0-4AC9-B185-320C6CC0B355}"/>
          </ac:picMkLst>
        </pc:picChg>
        <pc:picChg chg="add del">
          <ac:chgData name="Eduardo Blancas-Alcantara" userId="53600b53a1135504" providerId="LiveId" clId="{2F58B907-ACC9-435A-B6DC-D073A6CE064E}" dt="2024-02-14T18:58:32.799" v="111" actId="26606"/>
          <ac:picMkLst>
            <pc:docMk/>
            <pc:sldMk cId="3602783562" sldId="280"/>
            <ac:picMk id="29" creationId="{3C45841C-D9DC-434E-8A7B-CC1DBF4D1FF3}"/>
          </ac:picMkLst>
        </pc:picChg>
        <pc:picChg chg="add del">
          <ac:chgData name="Eduardo Blancas-Alcantara" userId="53600b53a1135504" providerId="LiveId" clId="{2F58B907-ACC9-435A-B6DC-D073A6CE064E}" dt="2024-02-14T18:58:32.799" v="111" actId="26606"/>
          <ac:picMkLst>
            <pc:docMk/>
            <pc:sldMk cId="3602783562" sldId="280"/>
            <ac:picMk id="30" creationId="{46A5ACF3-B8C0-4AC9-B185-320C6CC0B355}"/>
          </ac:picMkLst>
        </pc:picChg>
        <pc:picChg chg="add del">
          <ac:chgData name="Eduardo Blancas-Alcantara" userId="53600b53a1135504" providerId="LiveId" clId="{2F58B907-ACC9-435A-B6DC-D073A6CE064E}" dt="2024-02-14T18:58:35.193" v="113" actId="26606"/>
          <ac:picMkLst>
            <pc:docMk/>
            <pc:sldMk cId="3602783562" sldId="280"/>
            <ac:picMk id="37" creationId="{B1395C1E-2648-4FFC-AC7C-2C170835181E}"/>
          </ac:picMkLst>
        </pc:picChg>
        <pc:picChg chg="add del">
          <ac:chgData name="Eduardo Blancas-Alcantara" userId="53600b53a1135504" providerId="LiveId" clId="{2F58B907-ACC9-435A-B6DC-D073A6CE064E}" dt="2024-02-14T18:58:35.193" v="113" actId="26606"/>
          <ac:picMkLst>
            <pc:docMk/>
            <pc:sldMk cId="3602783562" sldId="280"/>
            <ac:picMk id="39" creationId="{1C7379FE-10D6-4FEA-BEA3-5E2034A44C82}"/>
          </ac:picMkLst>
        </pc:picChg>
        <pc:picChg chg="add del">
          <ac:chgData name="Eduardo Blancas-Alcantara" userId="53600b53a1135504" providerId="LiveId" clId="{2F58B907-ACC9-435A-B6DC-D073A6CE064E}" dt="2024-02-14T18:58:35.193" v="113" actId="26606"/>
          <ac:picMkLst>
            <pc:docMk/>
            <pc:sldMk cId="3602783562" sldId="280"/>
            <ac:picMk id="47" creationId="{B8A866DF-DE37-42DA-9FDB-F0D875D0C755}"/>
          </ac:picMkLst>
        </pc:picChg>
        <pc:picChg chg="add del">
          <ac:chgData name="Eduardo Blancas-Alcantara" userId="53600b53a1135504" providerId="LiveId" clId="{2F58B907-ACC9-435A-B6DC-D073A6CE064E}" dt="2024-02-14T18:58:35.193" v="113" actId="26606"/>
          <ac:picMkLst>
            <pc:docMk/>
            <pc:sldMk cId="3602783562" sldId="280"/>
            <ac:picMk id="48" creationId="{EB59A018-AA80-47D3-B6EF-EF3F8C03A885}"/>
          </ac:picMkLst>
        </pc:picChg>
        <pc:picChg chg="add del">
          <ac:chgData name="Eduardo Blancas-Alcantara" userId="53600b53a1135504" providerId="LiveId" clId="{2F58B907-ACC9-435A-B6DC-D073A6CE064E}" dt="2024-02-14T18:58:48.366" v="115" actId="26606"/>
          <ac:picMkLst>
            <pc:docMk/>
            <pc:sldMk cId="3602783562" sldId="280"/>
            <ac:picMk id="52" creationId="{3C45841C-D9DC-434E-8A7B-CC1DBF4D1FF3}"/>
          </ac:picMkLst>
        </pc:picChg>
        <pc:picChg chg="add del">
          <ac:chgData name="Eduardo Blancas-Alcantara" userId="53600b53a1135504" providerId="LiveId" clId="{2F58B907-ACC9-435A-B6DC-D073A6CE064E}" dt="2024-02-14T18:58:48.366" v="115" actId="26606"/>
          <ac:picMkLst>
            <pc:docMk/>
            <pc:sldMk cId="3602783562" sldId="280"/>
            <ac:picMk id="53" creationId="{46A5ACF3-B8C0-4AC9-B185-320C6CC0B355}"/>
          </ac:picMkLst>
        </pc:picChg>
        <pc:picChg chg="add del">
          <ac:chgData name="Eduardo Blancas-Alcantara" userId="53600b53a1135504" providerId="LiveId" clId="{2F58B907-ACC9-435A-B6DC-D073A6CE064E}" dt="2024-02-14T19:58:22.246" v="717" actId="26606"/>
          <ac:picMkLst>
            <pc:docMk/>
            <pc:sldMk cId="3602783562" sldId="280"/>
            <ac:picMk id="64" creationId="{B1395C1E-2648-4FFC-AC7C-2C170835181E}"/>
          </ac:picMkLst>
        </pc:picChg>
        <pc:picChg chg="add del">
          <ac:chgData name="Eduardo Blancas-Alcantara" userId="53600b53a1135504" providerId="LiveId" clId="{2F58B907-ACC9-435A-B6DC-D073A6CE064E}" dt="2024-02-14T19:58:22.246" v="717" actId="26606"/>
          <ac:picMkLst>
            <pc:docMk/>
            <pc:sldMk cId="3602783562" sldId="280"/>
            <ac:picMk id="66" creationId="{1C7379FE-10D6-4FEA-BEA3-5E2034A44C82}"/>
          </ac:picMkLst>
        </pc:picChg>
        <pc:picChg chg="add del">
          <ac:chgData name="Eduardo Blancas-Alcantara" userId="53600b53a1135504" providerId="LiveId" clId="{2F58B907-ACC9-435A-B6DC-D073A6CE064E}" dt="2024-02-14T19:58:22.246" v="717" actId="26606"/>
          <ac:picMkLst>
            <pc:docMk/>
            <pc:sldMk cId="3602783562" sldId="280"/>
            <ac:picMk id="80" creationId="{35A91E71-D6A4-47F9-B3DD-D3B0A71DB2FE}"/>
          </ac:picMkLst>
        </pc:picChg>
        <pc:picChg chg="add del">
          <ac:chgData name="Eduardo Blancas-Alcantara" userId="53600b53a1135504" providerId="LiveId" clId="{2F58B907-ACC9-435A-B6DC-D073A6CE064E}" dt="2024-02-14T19:58:22.246" v="717" actId="26606"/>
          <ac:picMkLst>
            <pc:docMk/>
            <pc:sldMk cId="3602783562" sldId="280"/>
            <ac:picMk id="82" creationId="{A0921D2B-ED27-49DD-AEDA-6CF2D26F49A0}"/>
          </ac:picMkLst>
        </pc:picChg>
        <pc:picChg chg="add del">
          <ac:chgData name="Eduardo Blancas-Alcantara" userId="53600b53a1135504" providerId="LiveId" clId="{2F58B907-ACC9-435A-B6DC-D073A6CE064E}" dt="2024-02-14T19:58:32.117" v="719" actId="26606"/>
          <ac:picMkLst>
            <pc:docMk/>
            <pc:sldMk cId="3602783562" sldId="280"/>
            <ac:picMk id="92" creationId="{B1395C1E-2648-4FFC-AC7C-2C170835181E}"/>
          </ac:picMkLst>
        </pc:picChg>
        <pc:picChg chg="add del">
          <ac:chgData name="Eduardo Blancas-Alcantara" userId="53600b53a1135504" providerId="LiveId" clId="{2F58B907-ACC9-435A-B6DC-D073A6CE064E}" dt="2024-02-14T19:58:32.117" v="719" actId="26606"/>
          <ac:picMkLst>
            <pc:docMk/>
            <pc:sldMk cId="3602783562" sldId="280"/>
            <ac:picMk id="93" creationId="{1C7379FE-10D6-4FEA-BEA3-5E2034A44C82}"/>
          </ac:picMkLst>
        </pc:picChg>
        <pc:picChg chg="add del">
          <ac:chgData name="Eduardo Blancas-Alcantara" userId="53600b53a1135504" providerId="LiveId" clId="{2F58B907-ACC9-435A-B6DC-D073A6CE064E}" dt="2024-02-14T19:58:32.117" v="719" actId="26606"/>
          <ac:picMkLst>
            <pc:docMk/>
            <pc:sldMk cId="3602783562" sldId="280"/>
            <ac:picMk id="100" creationId="{21C147AC-45F5-458F-A285-13C7D51F3DC4}"/>
          </ac:picMkLst>
        </pc:picChg>
        <pc:picChg chg="add del">
          <ac:chgData name="Eduardo Blancas-Alcantara" userId="53600b53a1135504" providerId="LiveId" clId="{2F58B907-ACC9-435A-B6DC-D073A6CE064E}" dt="2024-02-14T19:58:32.117" v="719" actId="26606"/>
          <ac:picMkLst>
            <pc:docMk/>
            <pc:sldMk cId="3602783562" sldId="280"/>
            <ac:picMk id="101" creationId="{5D8E588E-B6FA-4186-84C4-1C46BFB7955F}"/>
          </ac:picMkLst>
        </pc:picChg>
        <pc:picChg chg="add">
          <ac:chgData name="Eduardo Blancas-Alcantara" userId="53600b53a1135504" providerId="LiveId" clId="{2F58B907-ACC9-435A-B6DC-D073A6CE064E}" dt="2024-02-14T19:58:32.133" v="720" actId="26606"/>
          <ac:picMkLst>
            <pc:docMk/>
            <pc:sldMk cId="3602783562" sldId="280"/>
            <ac:picMk id="107" creationId="{26AA7C31-76FD-4B44-A1FF-D13D2515AE57}"/>
          </ac:picMkLst>
        </pc:picChg>
        <pc:picChg chg="add">
          <ac:chgData name="Eduardo Blancas-Alcantara" userId="53600b53a1135504" providerId="LiveId" clId="{2F58B907-ACC9-435A-B6DC-D073A6CE064E}" dt="2024-02-14T19:58:32.133" v="720" actId="26606"/>
          <ac:picMkLst>
            <pc:docMk/>
            <pc:sldMk cId="3602783562" sldId="280"/>
            <ac:picMk id="108" creationId="{F5CE85F9-F4EE-4E5D-8235-528527A401D8}"/>
          </ac:picMkLst>
        </pc:picChg>
        <pc:picChg chg="add">
          <ac:chgData name="Eduardo Blancas-Alcantara" userId="53600b53a1135504" providerId="LiveId" clId="{2F58B907-ACC9-435A-B6DC-D073A6CE064E}" dt="2024-02-14T19:58:32.133" v="720" actId="26606"/>
          <ac:picMkLst>
            <pc:docMk/>
            <pc:sldMk cId="3602783562" sldId="280"/>
            <ac:picMk id="115" creationId="{ACC01700-0DAF-409D-8F9A-E1FBB8051C19}"/>
          </ac:picMkLst>
        </pc:picChg>
        <pc:picChg chg="add">
          <ac:chgData name="Eduardo Blancas-Alcantara" userId="53600b53a1135504" providerId="LiveId" clId="{2F58B907-ACC9-435A-B6DC-D073A6CE064E}" dt="2024-02-14T19:58:32.133" v="720" actId="26606"/>
          <ac:picMkLst>
            <pc:docMk/>
            <pc:sldMk cId="3602783562" sldId="280"/>
            <ac:picMk id="116" creationId="{4274D9D5-36A9-490D-986C-FB735A3F5FA8}"/>
          </ac:picMkLst>
        </pc:picChg>
      </pc:sldChg>
      <pc:sldChg chg="modSp del">
        <pc:chgData name="Eduardo Blancas-Alcantara" userId="53600b53a1135504" providerId="LiveId" clId="{2F58B907-ACC9-435A-B6DC-D073A6CE064E}" dt="2024-02-16T19:39:02.312" v="1617" actId="2696"/>
        <pc:sldMkLst>
          <pc:docMk/>
          <pc:sldMk cId="2268494108" sldId="281"/>
        </pc:sld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2268494108" sldId="281"/>
            <ac:spMk id="2" creationId="{7A6A5F8C-095D-1EB8-3B33-85D710A786E4}"/>
          </ac:spMkLst>
        </pc:spChg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k cId="2268494108" sldId="281"/>
            <ac:spMk id="3" creationId="{03F7B2D0-C492-8444-2AE5-AB3F94643926}"/>
          </ac:spMkLst>
        </pc:spChg>
      </pc:sldChg>
      <pc:sldChg chg="addSp delSp modSp new mod setBg addAnim delAnim modAnim">
        <pc:chgData name="Eduardo Blancas-Alcantara" userId="53600b53a1135504" providerId="LiveId" clId="{2F58B907-ACC9-435A-B6DC-D073A6CE064E}" dt="2024-02-22T00:47:53.932" v="3317" actId="1076"/>
        <pc:sldMkLst>
          <pc:docMk/>
          <pc:sldMk cId="1802968854" sldId="282"/>
        </pc:sldMkLst>
        <pc:spChg chg="mod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2" creationId="{DC460CDC-E693-06BC-03D9-938F5F0EA4EA}"/>
          </ac:spMkLst>
        </pc:spChg>
        <pc:spChg chg="del mod">
          <ac:chgData name="Eduardo Blancas-Alcantara" userId="53600b53a1135504" providerId="LiveId" clId="{2F58B907-ACC9-435A-B6DC-D073A6CE064E}" dt="2024-02-14T19:48:42.632" v="628" actId="21"/>
          <ac:spMkLst>
            <pc:docMk/>
            <pc:sldMk cId="1802968854" sldId="282"/>
            <ac:spMk id="3" creationId="{4B6DC2CA-DC02-472B-3575-F79C249DDFD6}"/>
          </ac:spMkLst>
        </pc:spChg>
        <pc:spChg chg="add del">
          <ac:chgData name="Eduardo Blancas-Alcantara" userId="53600b53a1135504" providerId="LiveId" clId="{2F58B907-ACC9-435A-B6DC-D073A6CE064E}" dt="2024-02-14T19:02:52.146" v="198" actId="26606"/>
          <ac:spMkLst>
            <pc:docMk/>
            <pc:sldMk cId="1802968854" sldId="282"/>
            <ac:spMk id="9" creationId="{40C8693A-B687-4F5E-B86B-B4F11D52347E}"/>
          </ac:spMkLst>
        </pc:spChg>
        <pc:spChg chg="add del">
          <ac:chgData name="Eduardo Blancas-Alcantara" userId="53600b53a1135504" providerId="LiveId" clId="{2F58B907-ACC9-435A-B6DC-D073A6CE064E}" dt="2024-02-14T19:51:52.689" v="634" actId="26606"/>
          <ac:spMkLst>
            <pc:docMk/>
            <pc:sldMk cId="1802968854" sldId="282"/>
            <ac:spMk id="14" creationId="{17338BB4-74FF-4836-86B7-F1B0C2B62DA9}"/>
          </ac:spMkLst>
        </pc:spChg>
        <pc:spChg chg="add del">
          <ac:chgData name="Eduardo Blancas-Alcantara" userId="53600b53a1135504" providerId="LiveId" clId="{2F58B907-ACC9-435A-B6DC-D073A6CE064E}" dt="2024-02-14T19:02:52.146" v="198" actId="26606"/>
          <ac:spMkLst>
            <pc:docMk/>
            <pc:sldMk cId="1802968854" sldId="282"/>
            <ac:spMk id="15" creationId="{E7B58214-716F-43B8-8272-85CE2B9AB0B5}"/>
          </ac:spMkLst>
        </pc:spChg>
        <pc:spChg chg="add del">
          <ac:chgData name="Eduardo Blancas-Alcantara" userId="53600b53a1135504" providerId="LiveId" clId="{2F58B907-ACC9-435A-B6DC-D073A6CE064E}" dt="2024-02-14T19:51:52.689" v="634" actId="26606"/>
          <ac:spMkLst>
            <pc:docMk/>
            <pc:sldMk cId="1802968854" sldId="282"/>
            <ac:spMk id="16" creationId="{1ABFA8A3-A231-4BC1-B8A5-C5BE7315CD7D}"/>
          </ac:spMkLst>
        </pc:spChg>
        <pc:spChg chg="add del">
          <ac:chgData name="Eduardo Blancas-Alcantara" userId="53600b53a1135504" providerId="LiveId" clId="{2F58B907-ACC9-435A-B6DC-D073A6CE064E}" dt="2024-02-14T19:02:52.146" v="198" actId="26606"/>
          <ac:spMkLst>
            <pc:docMk/>
            <pc:sldMk cId="1802968854" sldId="282"/>
            <ac:spMk id="17" creationId="{2A5C070E-7DB1-4147-B6A8-D14B9C40E159}"/>
          </ac:spMkLst>
        </pc:spChg>
        <pc:spChg chg="add del">
          <ac:chgData name="Eduardo Blancas-Alcantara" userId="53600b53a1135504" providerId="LiveId" clId="{2F58B907-ACC9-435A-B6DC-D073A6CE064E}" dt="2024-02-14T19:51:52.689" v="634" actId="26606"/>
          <ac:spMkLst>
            <pc:docMk/>
            <pc:sldMk cId="1802968854" sldId="282"/>
            <ac:spMk id="18" creationId="{FE35963E-79B2-4A8E-8F24-A94E8DDDD5D4}"/>
          </ac:spMkLst>
        </pc:spChg>
        <pc:spChg chg="add del">
          <ac:chgData name="Eduardo Blancas-Alcantara" userId="53600b53a1135504" providerId="LiveId" clId="{2F58B907-ACC9-435A-B6DC-D073A6CE064E}" dt="2024-02-14T19:02:52.146" v="198" actId="26606"/>
          <ac:spMkLst>
            <pc:docMk/>
            <pc:sldMk cId="1802968854" sldId="282"/>
            <ac:spMk id="19" creationId="{A31070C9-36CD-4B65-8159-324995821FB9}"/>
          </ac:spMkLst>
        </pc:spChg>
        <pc:spChg chg="add del">
          <ac:chgData name="Eduardo Blancas-Alcantara" userId="53600b53a1135504" providerId="LiveId" clId="{2F58B907-ACC9-435A-B6DC-D073A6CE064E}" dt="2024-02-14T19:51:52.689" v="634" actId="26606"/>
          <ac:spMkLst>
            <pc:docMk/>
            <pc:sldMk cId="1802968854" sldId="282"/>
            <ac:spMk id="20" creationId="{308E4331-210E-4E5F-9501-4C830E340055}"/>
          </ac:spMkLst>
        </pc:spChg>
        <pc:spChg chg="add del">
          <ac:chgData name="Eduardo Blancas-Alcantara" userId="53600b53a1135504" providerId="LiveId" clId="{2F58B907-ACC9-435A-B6DC-D073A6CE064E}" dt="2024-02-14T19:02:52.146" v="198" actId="26606"/>
          <ac:spMkLst>
            <pc:docMk/>
            <pc:sldMk cId="1802968854" sldId="282"/>
            <ac:spMk id="21" creationId="{89C35FB2-5194-4BE0-92D0-464E2B7116C7}"/>
          </ac:spMkLst>
        </pc:spChg>
        <pc:spChg chg="add del">
          <ac:chgData name="Eduardo Blancas-Alcantara" userId="53600b53a1135504" providerId="LiveId" clId="{2F58B907-ACC9-435A-B6DC-D073A6CE064E}" dt="2024-02-14T19:51:52.689" v="634" actId="26606"/>
          <ac:spMkLst>
            <pc:docMk/>
            <pc:sldMk cId="1802968854" sldId="282"/>
            <ac:spMk id="22" creationId="{1A54F778-4E1C-4F6F-9318-9795AA35C246}"/>
          </ac:spMkLst>
        </pc:spChg>
        <pc:spChg chg="add del">
          <ac:chgData name="Eduardo Blancas-Alcantara" userId="53600b53a1135504" providerId="LiveId" clId="{2F58B907-ACC9-435A-B6DC-D073A6CE064E}" dt="2024-02-14T19:51:52.689" v="634" actId="26606"/>
          <ac:spMkLst>
            <pc:docMk/>
            <pc:sldMk cId="1802968854" sldId="282"/>
            <ac:spMk id="24" creationId="{E8A01EA6-BAE4-49FA-BDE0-C6CBA724F84A}"/>
          </ac:spMkLst>
        </pc:spChg>
        <pc:spChg chg="add del">
          <ac:chgData name="Eduardo Blancas-Alcantara" userId="53600b53a1135504" providerId="LiveId" clId="{2F58B907-ACC9-435A-B6DC-D073A6CE064E}" dt="2024-02-14T19:51:52.689" v="634" actId="26606"/>
          <ac:spMkLst>
            <pc:docMk/>
            <pc:sldMk cId="1802968854" sldId="282"/>
            <ac:spMk id="30" creationId="{2BCD7CE8-C8D7-4B6C-8509-15892605FAB1}"/>
          </ac:spMkLst>
        </pc:spChg>
        <pc:spChg chg="add del">
          <ac:chgData name="Eduardo Blancas-Alcantara" userId="53600b53a1135504" providerId="LiveId" clId="{2F58B907-ACC9-435A-B6DC-D073A6CE064E}" dt="2024-02-14T19:51:52.689" v="634" actId="26606"/>
          <ac:spMkLst>
            <pc:docMk/>
            <pc:sldMk cId="1802968854" sldId="282"/>
            <ac:spMk id="32" creationId="{2280C4E4-90AE-48E6-9E01-4D4F7FBDB968}"/>
          </ac:spMkLst>
        </pc:spChg>
        <pc:spChg chg="add del">
          <ac:chgData name="Eduardo Blancas-Alcantara" userId="53600b53a1135504" providerId="LiveId" clId="{2F58B907-ACC9-435A-B6DC-D073A6CE064E}" dt="2024-02-14T19:51:52.689" v="634" actId="26606"/>
          <ac:spMkLst>
            <pc:docMk/>
            <pc:sldMk cId="1802968854" sldId="282"/>
            <ac:spMk id="34" creationId="{876C1BA3-C0EA-4AEE-9B4C-8F66E6FC30F1}"/>
          </ac:spMkLst>
        </pc:spChg>
        <pc:spChg chg="add del">
          <ac:chgData name="Eduardo Blancas-Alcantara" userId="53600b53a1135504" providerId="LiveId" clId="{2F58B907-ACC9-435A-B6DC-D073A6CE064E}" dt="2024-02-14T19:51:52.689" v="634" actId="26606"/>
          <ac:spMkLst>
            <pc:docMk/>
            <pc:sldMk cId="1802968854" sldId="282"/>
            <ac:spMk id="36" creationId="{16BCFD5C-CD97-4975-8BA8-D6A4A5D0CAB2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40" creationId="{90FB7BFA-EBDD-467C-B253-EFA700504181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41" creationId="{23A9D773-2FA9-4E93-A01A-AEECF93EB47D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42" creationId="{694E884E-CFA2-4B31-8157-DA73B884632B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43" creationId="{3655E855-74FA-4AD3-B859-2488383A9DAF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44" creationId="{2E91CD00-2EAB-4689-A44A-C4687605E1D2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45" creationId="{948486C0-49DA-4D10-8819-B10285CD8AEA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48" creationId="{5FAB0ACF-C18A-4363-AEE3-B648B3C2A43D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49" creationId="{7A74C6D6-F33A-4619-8326-43FCD454AFE0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50" creationId="{D249318D-70B7-4AAC-B5F2-4A9385AA9F11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51" creationId="{961C9783-C98B-471C-BA0A-68F30239DF04}"/>
          </ac:spMkLst>
        </pc:spChg>
        <pc:spChg chg="add del">
          <ac:chgData name="Eduardo Blancas-Alcantara" userId="53600b53a1135504" providerId="LiveId" clId="{2F58B907-ACC9-435A-B6DC-D073A6CE064E}" dt="2024-02-22T00:47:39.216" v="3314" actId="26606"/>
          <ac:spMkLst>
            <pc:docMk/>
            <pc:sldMk cId="1802968854" sldId="282"/>
            <ac:spMk id="60" creationId="{D3777338-BF67-4A6E-A733-9D0E81C8ACB1}"/>
          </ac:spMkLst>
        </pc:spChg>
        <pc:spChg chg="add del">
          <ac:chgData name="Eduardo Blancas-Alcantara" userId="53600b53a1135504" providerId="LiveId" clId="{2F58B907-ACC9-435A-B6DC-D073A6CE064E}" dt="2024-02-22T00:47:39.216" v="3314" actId="26606"/>
          <ac:spMkLst>
            <pc:docMk/>
            <pc:sldMk cId="1802968854" sldId="282"/>
            <ac:spMk id="62" creationId="{AC70F0F3-B393-4F7C-9317-B73BFE59F6A0}"/>
          </ac:spMkLst>
        </pc:spChg>
        <pc:spChg chg="add del">
          <ac:chgData name="Eduardo Blancas-Alcantara" userId="53600b53a1135504" providerId="LiveId" clId="{2F58B907-ACC9-435A-B6DC-D073A6CE064E}" dt="2024-02-22T00:47:39.216" v="3314" actId="26606"/>
          <ac:spMkLst>
            <pc:docMk/>
            <pc:sldMk cId="1802968854" sldId="282"/>
            <ac:spMk id="64" creationId="{73DB8348-6507-4338-B113-CE5F57E353CB}"/>
          </ac:spMkLst>
        </pc:spChg>
        <pc:spChg chg="add del">
          <ac:chgData name="Eduardo Blancas-Alcantara" userId="53600b53a1135504" providerId="LiveId" clId="{2F58B907-ACC9-435A-B6DC-D073A6CE064E}" dt="2024-02-22T00:47:39.216" v="3314" actId="26606"/>
          <ac:spMkLst>
            <pc:docMk/>
            <pc:sldMk cId="1802968854" sldId="282"/>
            <ac:spMk id="66" creationId="{BC312354-3B2C-43CF-859C-4D81D57AE582}"/>
          </ac:spMkLst>
        </pc:spChg>
        <pc:spChg chg="add del">
          <ac:chgData name="Eduardo Blancas-Alcantara" userId="53600b53a1135504" providerId="LiveId" clId="{2F58B907-ACC9-435A-B6DC-D073A6CE064E}" dt="2024-02-22T00:47:39.216" v="3314" actId="26606"/>
          <ac:spMkLst>
            <pc:docMk/>
            <pc:sldMk cId="1802968854" sldId="282"/>
            <ac:spMk id="68" creationId="{F49A7D8C-D069-49B5-BE88-FB96E04ACD78}"/>
          </ac:spMkLst>
        </pc:spChg>
        <pc:spChg chg="add del">
          <ac:chgData name="Eduardo Blancas-Alcantara" userId="53600b53a1135504" providerId="LiveId" clId="{2F58B907-ACC9-435A-B6DC-D073A6CE064E}" dt="2024-02-22T00:47:39.216" v="3314" actId="26606"/>
          <ac:spMkLst>
            <pc:docMk/>
            <pc:sldMk cId="1802968854" sldId="282"/>
            <ac:spMk id="70" creationId="{9AF0056A-5373-40EE-8E84-FB7CE7AFF8AA}"/>
          </ac:spMkLst>
        </pc:spChg>
        <pc:spChg chg="add del">
          <ac:chgData name="Eduardo Blancas-Alcantara" userId="53600b53a1135504" providerId="LiveId" clId="{2F58B907-ACC9-435A-B6DC-D073A6CE064E}" dt="2024-02-22T00:47:39.216" v="3314" actId="26606"/>
          <ac:spMkLst>
            <pc:docMk/>
            <pc:sldMk cId="1802968854" sldId="282"/>
            <ac:spMk id="76" creationId="{8C3EB4AA-25D0-4095-968A-B6B6A0F7333D}"/>
          </ac:spMkLst>
        </pc:spChg>
        <pc:spChg chg="add del">
          <ac:chgData name="Eduardo Blancas-Alcantara" userId="53600b53a1135504" providerId="LiveId" clId="{2F58B907-ACC9-435A-B6DC-D073A6CE064E}" dt="2024-02-22T00:47:39.216" v="3314" actId="26606"/>
          <ac:spMkLst>
            <pc:docMk/>
            <pc:sldMk cId="1802968854" sldId="282"/>
            <ac:spMk id="78" creationId="{F9D39574-2217-4BF3-A8A6-EBACEEACCEA1}"/>
          </ac:spMkLst>
        </pc:spChg>
        <pc:spChg chg="add del">
          <ac:chgData name="Eduardo Blancas-Alcantara" userId="53600b53a1135504" providerId="LiveId" clId="{2F58B907-ACC9-435A-B6DC-D073A6CE064E}" dt="2024-02-22T00:47:39.216" v="3314" actId="26606"/>
          <ac:spMkLst>
            <pc:docMk/>
            <pc:sldMk cId="1802968854" sldId="282"/>
            <ac:spMk id="80" creationId="{2ECA767B-2D02-45F0-AC04-F1E907CF5A99}"/>
          </ac:spMkLst>
        </pc:spChg>
        <pc:spChg chg="add del">
          <ac:chgData name="Eduardo Blancas-Alcantara" userId="53600b53a1135504" providerId="LiveId" clId="{2F58B907-ACC9-435A-B6DC-D073A6CE064E}" dt="2024-02-22T00:47:39.216" v="3314" actId="26606"/>
          <ac:spMkLst>
            <pc:docMk/>
            <pc:sldMk cId="1802968854" sldId="282"/>
            <ac:spMk id="82" creationId="{B36C1C1C-5392-436F-A7AC-938D7521BCA4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86" creationId="{8813CE82-4287-411D-B8F5-A58090D4B4A6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87" creationId="{C5805B62-836B-4F13-A8A3-9A7A777F1315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88" creationId="{E350C9C4-B7EA-40F9-8843-F4A4DE8254E0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89" creationId="{E88478B5-006E-4BCA-A7DA-DF072F7108C0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90" creationId="{0DB4D67F-8650-405B-AB50-BDCC56407ADC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91" creationId="{689164D1-B734-4ACC-A493-0BE289A81CD4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94" creationId="{E460BDC7-0F4E-42A9-B758-C77C54B34B01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95" creationId="{6E6E12EF-14E6-4787-9174-C41B245CEE3D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96" creationId="{AD1EEBE0-F5D0-4B24-88D6-3F1552CABAFB}"/>
          </ac:spMkLst>
        </pc:spChg>
        <pc:spChg chg="add del">
          <ac:chgData name="Eduardo Blancas-Alcantara" userId="53600b53a1135504" providerId="LiveId" clId="{2F58B907-ACC9-435A-B6DC-D073A6CE064E}" dt="2024-02-22T00:47:46.918" v="3316" actId="26606"/>
          <ac:spMkLst>
            <pc:docMk/>
            <pc:sldMk cId="1802968854" sldId="282"/>
            <ac:spMk id="97" creationId="{312452E7-0627-472E-836E-A841639D7651}"/>
          </ac:spMkLst>
        </pc:spChg>
        <pc:picChg chg="add mod ord">
          <ac:chgData name="Eduardo Blancas-Alcantara" userId="53600b53a1135504" providerId="LiveId" clId="{2F58B907-ACC9-435A-B6DC-D073A6CE064E}" dt="2024-02-22T00:47:46.918" v="3316" actId="26606"/>
          <ac:picMkLst>
            <pc:docMk/>
            <pc:sldMk cId="1802968854" sldId="282"/>
            <ac:picMk id="3" creationId="{78529B95-82D8-55D6-2FD6-950FB28AE4F5}"/>
          </ac:picMkLst>
        </pc:picChg>
        <pc:picChg chg="add mod ord">
          <ac:chgData name="Eduardo Blancas-Alcantara" userId="53600b53a1135504" providerId="LiveId" clId="{2F58B907-ACC9-435A-B6DC-D073A6CE064E}" dt="2024-02-22T00:47:53.932" v="3317" actId="1076"/>
          <ac:picMkLst>
            <pc:docMk/>
            <pc:sldMk cId="1802968854" sldId="282"/>
            <ac:picMk id="4" creationId="{B9B7C836-CDDD-80F4-16C8-7DB7B7C19634}"/>
          </ac:picMkLst>
        </pc:picChg>
        <pc:picChg chg="add mod">
          <ac:chgData name="Eduardo Blancas-Alcantara" userId="53600b53a1135504" providerId="LiveId" clId="{2F58B907-ACC9-435A-B6DC-D073A6CE064E}" dt="2024-02-22T00:47:46.918" v="3316" actId="26606"/>
          <ac:picMkLst>
            <pc:docMk/>
            <pc:sldMk cId="1802968854" sldId="282"/>
            <ac:picMk id="5" creationId="{642F0944-62DD-2875-09DC-9DAA409954F5}"/>
          </ac:picMkLst>
        </pc:picChg>
        <pc:picChg chg="add del">
          <ac:chgData name="Eduardo Blancas-Alcantara" userId="53600b53a1135504" providerId="LiveId" clId="{2F58B907-ACC9-435A-B6DC-D073A6CE064E}" dt="2024-02-14T19:51:52.689" v="634" actId="26606"/>
          <ac:picMkLst>
            <pc:docMk/>
            <pc:sldMk cId="1802968854" sldId="282"/>
            <ac:picMk id="10" creationId="{26AA7C31-76FD-4B44-A1FF-D13D2515AE57}"/>
          </ac:picMkLst>
        </pc:picChg>
        <pc:picChg chg="add del">
          <ac:chgData name="Eduardo Blancas-Alcantara" userId="53600b53a1135504" providerId="LiveId" clId="{2F58B907-ACC9-435A-B6DC-D073A6CE064E}" dt="2024-02-14T19:02:52.146" v="198" actId="26606"/>
          <ac:picMkLst>
            <pc:docMk/>
            <pc:sldMk cId="1802968854" sldId="282"/>
            <ac:picMk id="11" creationId="{D51084F9-D042-49BE-9E1A-43E583B98FCC}"/>
          </ac:picMkLst>
        </pc:picChg>
        <pc:picChg chg="add del">
          <ac:chgData name="Eduardo Blancas-Alcantara" userId="53600b53a1135504" providerId="LiveId" clId="{2F58B907-ACC9-435A-B6DC-D073A6CE064E}" dt="2024-02-14T19:51:52.689" v="634" actId="26606"/>
          <ac:picMkLst>
            <pc:docMk/>
            <pc:sldMk cId="1802968854" sldId="282"/>
            <ac:picMk id="12" creationId="{F5CE85F9-F4EE-4E5D-8235-528527A401D8}"/>
          </ac:picMkLst>
        </pc:picChg>
        <pc:picChg chg="add del">
          <ac:chgData name="Eduardo Blancas-Alcantara" userId="53600b53a1135504" providerId="LiveId" clId="{2F58B907-ACC9-435A-B6DC-D073A6CE064E}" dt="2024-02-14T19:02:52.146" v="198" actId="26606"/>
          <ac:picMkLst>
            <pc:docMk/>
            <pc:sldMk cId="1802968854" sldId="282"/>
            <ac:picMk id="13" creationId="{EE65CA45-264D-4FD3-9249-3CB04EC97E80}"/>
          </ac:picMkLst>
        </pc:picChg>
        <pc:picChg chg="add del">
          <ac:chgData name="Eduardo Blancas-Alcantara" userId="53600b53a1135504" providerId="LiveId" clId="{2F58B907-ACC9-435A-B6DC-D073A6CE064E}" dt="2024-02-14T19:51:52.689" v="634" actId="26606"/>
          <ac:picMkLst>
            <pc:docMk/>
            <pc:sldMk cId="1802968854" sldId="282"/>
            <ac:picMk id="26" creationId="{A62E93F4-9BFB-4F60-8D89-740021B53D27}"/>
          </ac:picMkLst>
        </pc:picChg>
        <pc:picChg chg="add del">
          <ac:chgData name="Eduardo Blancas-Alcantara" userId="53600b53a1135504" providerId="LiveId" clId="{2F58B907-ACC9-435A-B6DC-D073A6CE064E}" dt="2024-02-14T19:51:52.689" v="634" actId="26606"/>
          <ac:picMkLst>
            <pc:docMk/>
            <pc:sldMk cId="1802968854" sldId="282"/>
            <ac:picMk id="28" creationId="{1A1B6056-1159-4FC3-8561-8E7E5B83E51D}"/>
          </ac:picMkLst>
        </pc:picChg>
        <pc:picChg chg="add del">
          <ac:chgData name="Eduardo Blancas-Alcantara" userId="53600b53a1135504" providerId="LiveId" clId="{2F58B907-ACC9-435A-B6DC-D073A6CE064E}" dt="2024-02-22T00:47:46.918" v="3316" actId="26606"/>
          <ac:picMkLst>
            <pc:docMk/>
            <pc:sldMk cId="1802968854" sldId="282"/>
            <ac:picMk id="38" creationId="{B1395C1E-2648-4FFC-AC7C-2C170835181E}"/>
          </ac:picMkLst>
        </pc:picChg>
        <pc:picChg chg="add del">
          <ac:chgData name="Eduardo Blancas-Alcantara" userId="53600b53a1135504" providerId="LiveId" clId="{2F58B907-ACC9-435A-B6DC-D073A6CE064E}" dt="2024-02-22T00:47:46.918" v="3316" actId="26606"/>
          <ac:picMkLst>
            <pc:docMk/>
            <pc:sldMk cId="1802968854" sldId="282"/>
            <ac:picMk id="39" creationId="{1C7379FE-10D6-4FEA-BEA3-5E2034A44C82}"/>
          </ac:picMkLst>
        </pc:picChg>
        <pc:picChg chg="add del">
          <ac:chgData name="Eduardo Blancas-Alcantara" userId="53600b53a1135504" providerId="LiveId" clId="{2F58B907-ACC9-435A-B6DC-D073A6CE064E}" dt="2024-02-22T00:47:46.918" v="3316" actId="26606"/>
          <ac:picMkLst>
            <pc:docMk/>
            <pc:sldMk cId="1802968854" sldId="282"/>
            <ac:picMk id="46" creationId="{B8A866DF-DE37-42DA-9FDB-F0D875D0C755}"/>
          </ac:picMkLst>
        </pc:picChg>
        <pc:picChg chg="add del">
          <ac:chgData name="Eduardo Blancas-Alcantara" userId="53600b53a1135504" providerId="LiveId" clId="{2F58B907-ACC9-435A-B6DC-D073A6CE064E}" dt="2024-02-22T00:47:46.918" v="3316" actId="26606"/>
          <ac:picMkLst>
            <pc:docMk/>
            <pc:sldMk cId="1802968854" sldId="282"/>
            <ac:picMk id="47" creationId="{EB59A018-AA80-47D3-B6EF-EF3F8C03A885}"/>
          </ac:picMkLst>
        </pc:picChg>
        <pc:picChg chg="add del">
          <ac:chgData name="Eduardo Blancas-Alcantara" userId="53600b53a1135504" providerId="LiveId" clId="{2F58B907-ACC9-435A-B6DC-D073A6CE064E}" dt="2024-02-22T00:47:39.216" v="3314" actId="26606"/>
          <ac:picMkLst>
            <pc:docMk/>
            <pc:sldMk cId="1802968854" sldId="282"/>
            <ac:picMk id="56" creationId="{27792309-2D28-41BC-84CF-A610592772C5}"/>
          </ac:picMkLst>
        </pc:picChg>
        <pc:picChg chg="add del">
          <ac:chgData name="Eduardo Blancas-Alcantara" userId="53600b53a1135504" providerId="LiveId" clId="{2F58B907-ACC9-435A-B6DC-D073A6CE064E}" dt="2024-02-22T00:47:39.216" v="3314" actId="26606"/>
          <ac:picMkLst>
            <pc:docMk/>
            <pc:sldMk cId="1802968854" sldId="282"/>
            <ac:picMk id="58" creationId="{A4A77C25-5F33-4CC5-AAF6-E8103126E98B}"/>
          </ac:picMkLst>
        </pc:picChg>
        <pc:picChg chg="add del">
          <ac:chgData name="Eduardo Blancas-Alcantara" userId="53600b53a1135504" providerId="LiveId" clId="{2F58B907-ACC9-435A-B6DC-D073A6CE064E}" dt="2024-02-22T00:47:39.216" v="3314" actId="26606"/>
          <ac:picMkLst>
            <pc:docMk/>
            <pc:sldMk cId="1802968854" sldId="282"/>
            <ac:picMk id="72" creationId="{83B75FCD-0BF5-4D46-9F1A-DFDA16408689}"/>
          </ac:picMkLst>
        </pc:picChg>
        <pc:picChg chg="add del">
          <ac:chgData name="Eduardo Blancas-Alcantara" userId="53600b53a1135504" providerId="LiveId" clId="{2F58B907-ACC9-435A-B6DC-D073A6CE064E}" dt="2024-02-22T00:47:39.216" v="3314" actId="26606"/>
          <ac:picMkLst>
            <pc:docMk/>
            <pc:sldMk cId="1802968854" sldId="282"/>
            <ac:picMk id="74" creationId="{A57B5C5A-716A-47D6-A89B-9004C90C504C}"/>
          </ac:picMkLst>
        </pc:picChg>
        <pc:picChg chg="add del">
          <ac:chgData name="Eduardo Blancas-Alcantara" userId="53600b53a1135504" providerId="LiveId" clId="{2F58B907-ACC9-435A-B6DC-D073A6CE064E}" dt="2024-02-22T00:47:46.918" v="3316" actId="26606"/>
          <ac:picMkLst>
            <pc:docMk/>
            <pc:sldMk cId="1802968854" sldId="282"/>
            <ac:picMk id="84" creationId="{28EFE003-9D09-41C6-96F7-08F412E93EA8}"/>
          </ac:picMkLst>
        </pc:picChg>
        <pc:picChg chg="add del">
          <ac:chgData name="Eduardo Blancas-Alcantara" userId="53600b53a1135504" providerId="LiveId" clId="{2F58B907-ACC9-435A-B6DC-D073A6CE064E}" dt="2024-02-22T00:47:46.918" v="3316" actId="26606"/>
          <ac:picMkLst>
            <pc:docMk/>
            <pc:sldMk cId="1802968854" sldId="282"/>
            <ac:picMk id="85" creationId="{6C1CA64A-BFC0-4049-8FD1-6EB8DD837F4E}"/>
          </ac:picMkLst>
        </pc:picChg>
        <pc:picChg chg="add del">
          <ac:chgData name="Eduardo Blancas-Alcantara" userId="53600b53a1135504" providerId="LiveId" clId="{2F58B907-ACC9-435A-B6DC-D073A6CE064E}" dt="2024-02-22T00:47:46.918" v="3316" actId="26606"/>
          <ac:picMkLst>
            <pc:docMk/>
            <pc:sldMk cId="1802968854" sldId="282"/>
            <ac:picMk id="92" creationId="{A7E71B67-96FA-477A-B27B-E9EFF14C7F4F}"/>
          </ac:picMkLst>
        </pc:picChg>
        <pc:picChg chg="add del">
          <ac:chgData name="Eduardo Blancas-Alcantara" userId="53600b53a1135504" providerId="LiveId" clId="{2F58B907-ACC9-435A-B6DC-D073A6CE064E}" dt="2024-02-22T00:47:46.918" v="3316" actId="26606"/>
          <ac:picMkLst>
            <pc:docMk/>
            <pc:sldMk cId="1802968854" sldId="282"/>
            <ac:picMk id="93" creationId="{D8C9FC39-4B20-45CF-B7DB-8FB720B83D2E}"/>
          </ac:picMkLst>
        </pc:picChg>
      </pc:sldChg>
      <pc:sldChg chg="addSp delSp modSp new mod setBg addAnim modAnim">
        <pc:chgData name="Eduardo Blancas-Alcantara" userId="53600b53a1135504" providerId="LiveId" clId="{2F58B907-ACC9-435A-B6DC-D073A6CE064E}" dt="2024-02-22T00:56:17.912" v="3386" actId="1076"/>
        <pc:sldMkLst>
          <pc:docMk/>
          <pc:sldMk cId="4084360278" sldId="283"/>
        </pc:sldMkLst>
        <pc:spChg chg="mod">
          <ac:chgData name="Eduardo Blancas-Alcantara" userId="53600b53a1135504" providerId="LiveId" clId="{2F58B907-ACC9-435A-B6DC-D073A6CE064E}" dt="2024-02-22T00:56:17.912" v="3386" actId="1076"/>
          <ac:spMkLst>
            <pc:docMk/>
            <pc:sldMk cId="4084360278" sldId="283"/>
            <ac:spMk id="2" creationId="{D699F3AE-8EEC-6BF0-7CF9-9BC1D3D28D06}"/>
          </ac:spMkLst>
        </pc:spChg>
        <pc:spChg chg="del mod">
          <ac:chgData name="Eduardo Blancas-Alcantara" userId="53600b53a1135504" providerId="LiveId" clId="{2F58B907-ACC9-435A-B6DC-D073A6CE064E}" dt="2024-02-14T19:48:37.845" v="627" actId="21"/>
          <ac:spMkLst>
            <pc:docMk/>
            <pc:sldMk cId="4084360278" sldId="283"/>
            <ac:spMk id="3" creationId="{67270765-5755-A371-475C-2D9B037890FB}"/>
          </ac:spMkLst>
        </pc:spChg>
        <pc:spChg chg="add">
          <ac:chgData name="Eduardo Blancas-Alcantara" userId="53600b53a1135504" providerId="LiveId" clId="{2F58B907-ACC9-435A-B6DC-D073A6CE064E}" dt="2024-02-14T19:50:31.452" v="630" actId="26606"/>
          <ac:spMkLst>
            <pc:docMk/>
            <pc:sldMk cId="4084360278" sldId="283"/>
            <ac:spMk id="14" creationId="{90FB7BFA-EBDD-467C-B253-EFA700504181}"/>
          </ac:spMkLst>
        </pc:spChg>
        <pc:spChg chg="add">
          <ac:chgData name="Eduardo Blancas-Alcantara" userId="53600b53a1135504" providerId="LiveId" clId="{2F58B907-ACC9-435A-B6DC-D073A6CE064E}" dt="2024-02-14T19:50:31.452" v="630" actId="26606"/>
          <ac:spMkLst>
            <pc:docMk/>
            <pc:sldMk cId="4084360278" sldId="283"/>
            <ac:spMk id="16" creationId="{23A9D773-2FA9-4E93-A01A-AEECF93EB47D}"/>
          </ac:spMkLst>
        </pc:spChg>
        <pc:spChg chg="add">
          <ac:chgData name="Eduardo Blancas-Alcantara" userId="53600b53a1135504" providerId="LiveId" clId="{2F58B907-ACC9-435A-B6DC-D073A6CE064E}" dt="2024-02-14T19:50:31.452" v="630" actId="26606"/>
          <ac:spMkLst>
            <pc:docMk/>
            <pc:sldMk cId="4084360278" sldId="283"/>
            <ac:spMk id="18" creationId="{694E884E-CFA2-4B31-8157-DA73B884632B}"/>
          </ac:spMkLst>
        </pc:spChg>
        <pc:spChg chg="add">
          <ac:chgData name="Eduardo Blancas-Alcantara" userId="53600b53a1135504" providerId="LiveId" clId="{2F58B907-ACC9-435A-B6DC-D073A6CE064E}" dt="2024-02-14T19:50:31.452" v="630" actId="26606"/>
          <ac:spMkLst>
            <pc:docMk/>
            <pc:sldMk cId="4084360278" sldId="283"/>
            <ac:spMk id="20" creationId="{3655E855-74FA-4AD3-B859-2488383A9DAF}"/>
          </ac:spMkLst>
        </pc:spChg>
        <pc:spChg chg="add">
          <ac:chgData name="Eduardo Blancas-Alcantara" userId="53600b53a1135504" providerId="LiveId" clId="{2F58B907-ACC9-435A-B6DC-D073A6CE064E}" dt="2024-02-14T19:50:31.452" v="630" actId="26606"/>
          <ac:spMkLst>
            <pc:docMk/>
            <pc:sldMk cId="4084360278" sldId="283"/>
            <ac:spMk id="22" creationId="{2E91CD00-2EAB-4689-A44A-C4687605E1D2}"/>
          </ac:spMkLst>
        </pc:spChg>
        <pc:spChg chg="add">
          <ac:chgData name="Eduardo Blancas-Alcantara" userId="53600b53a1135504" providerId="LiveId" clId="{2F58B907-ACC9-435A-B6DC-D073A6CE064E}" dt="2024-02-14T19:50:31.452" v="630" actId="26606"/>
          <ac:spMkLst>
            <pc:docMk/>
            <pc:sldMk cId="4084360278" sldId="283"/>
            <ac:spMk id="24" creationId="{948486C0-49DA-4D10-8819-B10285CD8AEA}"/>
          </ac:spMkLst>
        </pc:spChg>
        <pc:spChg chg="add">
          <ac:chgData name="Eduardo Blancas-Alcantara" userId="53600b53a1135504" providerId="LiveId" clId="{2F58B907-ACC9-435A-B6DC-D073A6CE064E}" dt="2024-02-14T19:50:31.452" v="630" actId="26606"/>
          <ac:spMkLst>
            <pc:docMk/>
            <pc:sldMk cId="4084360278" sldId="283"/>
            <ac:spMk id="30" creationId="{5FAB0ACF-C18A-4363-AEE3-B648B3C2A43D}"/>
          </ac:spMkLst>
        </pc:spChg>
        <pc:spChg chg="add">
          <ac:chgData name="Eduardo Blancas-Alcantara" userId="53600b53a1135504" providerId="LiveId" clId="{2F58B907-ACC9-435A-B6DC-D073A6CE064E}" dt="2024-02-14T19:50:31.452" v="630" actId="26606"/>
          <ac:spMkLst>
            <pc:docMk/>
            <pc:sldMk cId="4084360278" sldId="283"/>
            <ac:spMk id="32" creationId="{7A74C6D6-F33A-4619-8326-43FCD454AFE0}"/>
          </ac:spMkLst>
        </pc:spChg>
        <pc:spChg chg="add">
          <ac:chgData name="Eduardo Blancas-Alcantara" userId="53600b53a1135504" providerId="LiveId" clId="{2F58B907-ACC9-435A-B6DC-D073A6CE064E}" dt="2024-02-14T19:50:31.452" v="630" actId="26606"/>
          <ac:spMkLst>
            <pc:docMk/>
            <pc:sldMk cId="4084360278" sldId="283"/>
            <ac:spMk id="34" creationId="{D249318D-70B7-4AAC-B5F2-4A9385AA9F11}"/>
          </ac:spMkLst>
        </pc:spChg>
        <pc:spChg chg="add">
          <ac:chgData name="Eduardo Blancas-Alcantara" userId="53600b53a1135504" providerId="LiveId" clId="{2F58B907-ACC9-435A-B6DC-D073A6CE064E}" dt="2024-02-14T19:50:31.452" v="630" actId="26606"/>
          <ac:spMkLst>
            <pc:docMk/>
            <pc:sldMk cId="4084360278" sldId="283"/>
            <ac:spMk id="36" creationId="{961C9783-C98B-471C-BA0A-68F30239DF04}"/>
          </ac:spMkLst>
        </pc:spChg>
        <pc:picChg chg="add mod">
          <ac:chgData name="Eduardo Blancas-Alcantara" userId="53600b53a1135504" providerId="LiveId" clId="{2F58B907-ACC9-435A-B6DC-D073A6CE064E}" dt="2024-02-22T00:56:08.973" v="3384" actId="14100"/>
          <ac:picMkLst>
            <pc:docMk/>
            <pc:sldMk cId="4084360278" sldId="283"/>
            <ac:picMk id="4" creationId="{7C92DEE3-BA09-70A8-E47B-AF0F84E4A3D9}"/>
          </ac:picMkLst>
        </pc:picChg>
        <pc:picChg chg="add mod">
          <ac:chgData name="Eduardo Blancas-Alcantara" userId="53600b53a1135504" providerId="LiveId" clId="{2F58B907-ACC9-435A-B6DC-D073A6CE064E}" dt="2024-02-22T00:56:13.887" v="3385" actId="14100"/>
          <ac:picMkLst>
            <pc:docMk/>
            <pc:sldMk cId="4084360278" sldId="283"/>
            <ac:picMk id="5" creationId="{59BD0A55-4D21-4515-3CAA-308718A9646D}"/>
          </ac:picMkLst>
        </pc:picChg>
        <pc:picChg chg="add">
          <ac:chgData name="Eduardo Blancas-Alcantara" userId="53600b53a1135504" providerId="LiveId" clId="{2F58B907-ACC9-435A-B6DC-D073A6CE064E}" dt="2024-02-14T19:50:31.452" v="630" actId="26606"/>
          <ac:picMkLst>
            <pc:docMk/>
            <pc:sldMk cId="4084360278" sldId="283"/>
            <ac:picMk id="10" creationId="{B1395C1E-2648-4FFC-AC7C-2C170835181E}"/>
          </ac:picMkLst>
        </pc:picChg>
        <pc:picChg chg="add">
          <ac:chgData name="Eduardo Blancas-Alcantara" userId="53600b53a1135504" providerId="LiveId" clId="{2F58B907-ACC9-435A-B6DC-D073A6CE064E}" dt="2024-02-14T19:50:31.452" v="630" actId="26606"/>
          <ac:picMkLst>
            <pc:docMk/>
            <pc:sldMk cId="4084360278" sldId="283"/>
            <ac:picMk id="12" creationId="{1C7379FE-10D6-4FEA-BEA3-5E2034A44C82}"/>
          </ac:picMkLst>
        </pc:picChg>
        <pc:picChg chg="add">
          <ac:chgData name="Eduardo Blancas-Alcantara" userId="53600b53a1135504" providerId="LiveId" clId="{2F58B907-ACC9-435A-B6DC-D073A6CE064E}" dt="2024-02-14T19:50:31.452" v="630" actId="26606"/>
          <ac:picMkLst>
            <pc:docMk/>
            <pc:sldMk cId="4084360278" sldId="283"/>
            <ac:picMk id="26" creationId="{B8A866DF-DE37-42DA-9FDB-F0D875D0C755}"/>
          </ac:picMkLst>
        </pc:picChg>
        <pc:picChg chg="add">
          <ac:chgData name="Eduardo Blancas-Alcantara" userId="53600b53a1135504" providerId="LiveId" clId="{2F58B907-ACC9-435A-B6DC-D073A6CE064E}" dt="2024-02-14T19:50:31.452" v="630" actId="26606"/>
          <ac:picMkLst>
            <pc:docMk/>
            <pc:sldMk cId="4084360278" sldId="283"/>
            <ac:picMk id="28" creationId="{EB59A018-AA80-47D3-B6EF-EF3F8C03A885}"/>
          </ac:picMkLst>
        </pc:picChg>
      </pc:sldChg>
      <pc:sldChg chg="addSp delSp modSp new mod setBg addAnim delAnim">
        <pc:chgData name="Eduardo Blancas-Alcantara" userId="53600b53a1135504" providerId="LiveId" clId="{2F58B907-ACC9-435A-B6DC-D073A6CE064E}" dt="2024-02-22T00:55:53.850" v="3383" actId="14100"/>
        <pc:sldMkLst>
          <pc:docMk/>
          <pc:sldMk cId="952795835" sldId="284"/>
        </pc:sldMkLst>
        <pc:spChg chg="mod">
          <ac:chgData name="Eduardo Blancas-Alcantara" userId="53600b53a1135504" providerId="LiveId" clId="{2F58B907-ACC9-435A-B6DC-D073A6CE064E}" dt="2024-02-14T19:46:05.895" v="502" actId="27636"/>
          <ac:spMkLst>
            <pc:docMk/>
            <pc:sldMk cId="952795835" sldId="284"/>
            <ac:spMk id="2" creationId="{E1C7E060-0C92-E299-5635-5ACBF6A296D5}"/>
          </ac:spMkLst>
        </pc:spChg>
        <pc:spChg chg="del mod ord">
          <ac:chgData name="Eduardo Blancas-Alcantara" userId="53600b53a1135504" providerId="LiveId" clId="{2F58B907-ACC9-435A-B6DC-D073A6CE064E}" dt="2024-02-14T19:48:33.415" v="626" actId="21"/>
          <ac:spMkLst>
            <pc:docMk/>
            <pc:sldMk cId="952795835" sldId="284"/>
            <ac:spMk id="3" creationId="{E6D56EDC-EE3E-78FA-6DD8-CF21D81605AA}"/>
          </ac:spMkLst>
        </pc:spChg>
        <pc:spChg chg="add del">
          <ac:chgData name="Eduardo Blancas-Alcantara" userId="53600b53a1135504" providerId="LiveId" clId="{2F58B907-ACC9-435A-B6DC-D073A6CE064E}" dt="2024-02-14T19:45:57.062" v="490" actId="26606"/>
          <ac:spMkLst>
            <pc:docMk/>
            <pc:sldMk cId="952795835" sldId="284"/>
            <ac:spMk id="10" creationId="{EE80C9D3-581D-4F94-9602-B6B708C1C130}"/>
          </ac:spMkLst>
        </pc:spChg>
        <pc:spChg chg="add del">
          <ac:chgData name="Eduardo Blancas-Alcantara" userId="53600b53a1135504" providerId="LiveId" clId="{2F58B907-ACC9-435A-B6DC-D073A6CE064E}" dt="2024-02-14T19:45:57.062" v="490" actId="26606"/>
          <ac:spMkLst>
            <pc:docMk/>
            <pc:sldMk cId="952795835" sldId="284"/>
            <ac:spMk id="16" creationId="{A8E12A96-2B78-465B-A2B8-A8E9DD711AEA}"/>
          </ac:spMkLst>
        </pc:spChg>
        <pc:spChg chg="add del">
          <ac:chgData name="Eduardo Blancas-Alcantara" userId="53600b53a1135504" providerId="LiveId" clId="{2F58B907-ACC9-435A-B6DC-D073A6CE064E}" dt="2024-02-14T19:45:57.062" v="490" actId="26606"/>
          <ac:spMkLst>
            <pc:docMk/>
            <pc:sldMk cId="952795835" sldId="284"/>
            <ac:spMk id="18" creationId="{58033E9E-E33E-4351-9B15-A35E144A7AC2}"/>
          </ac:spMkLst>
        </pc:spChg>
        <pc:spChg chg="add del">
          <ac:chgData name="Eduardo Blancas-Alcantara" userId="53600b53a1135504" providerId="LiveId" clId="{2F58B907-ACC9-435A-B6DC-D073A6CE064E}" dt="2024-02-14T19:45:57.062" v="490" actId="26606"/>
          <ac:spMkLst>
            <pc:docMk/>
            <pc:sldMk cId="952795835" sldId="284"/>
            <ac:spMk id="20" creationId="{CB47C71A-EFE6-464E-A6BC-2B97788D5509}"/>
          </ac:spMkLst>
        </pc:spChg>
        <pc:spChg chg="add del">
          <ac:chgData name="Eduardo Blancas-Alcantara" userId="53600b53a1135504" providerId="LiveId" clId="{2F58B907-ACC9-435A-B6DC-D073A6CE064E}" dt="2024-02-14T19:45:57.062" v="490" actId="26606"/>
          <ac:spMkLst>
            <pc:docMk/>
            <pc:sldMk cId="952795835" sldId="284"/>
            <ac:spMk id="22" creationId="{B976FD44-391B-4243-8035-CEE0AB037BCE}"/>
          </ac:spMkLst>
        </pc:spChg>
        <pc:spChg chg="add">
          <ac:chgData name="Eduardo Blancas-Alcantara" userId="53600b53a1135504" providerId="LiveId" clId="{2F58B907-ACC9-435A-B6DC-D073A6CE064E}" dt="2024-02-14T19:45:57.109" v="491" actId="26606"/>
          <ac:spMkLst>
            <pc:docMk/>
            <pc:sldMk cId="952795835" sldId="284"/>
            <ac:spMk id="24" creationId="{CE4E23EB-7D1F-4223-8BC1-FB83F69F205D}"/>
          </ac:spMkLst>
        </pc:spChg>
        <pc:spChg chg="add">
          <ac:chgData name="Eduardo Blancas-Alcantara" userId="53600b53a1135504" providerId="LiveId" clId="{2F58B907-ACC9-435A-B6DC-D073A6CE064E}" dt="2024-02-14T19:45:57.109" v="491" actId="26606"/>
          <ac:spMkLst>
            <pc:docMk/>
            <pc:sldMk cId="952795835" sldId="284"/>
            <ac:spMk id="29" creationId="{90FB7BFA-EBDD-467C-B253-EFA700504181}"/>
          </ac:spMkLst>
        </pc:spChg>
        <pc:spChg chg="add">
          <ac:chgData name="Eduardo Blancas-Alcantara" userId="53600b53a1135504" providerId="LiveId" clId="{2F58B907-ACC9-435A-B6DC-D073A6CE064E}" dt="2024-02-14T19:45:57.109" v="491" actId="26606"/>
          <ac:spMkLst>
            <pc:docMk/>
            <pc:sldMk cId="952795835" sldId="284"/>
            <ac:spMk id="30" creationId="{62E5A367-0F56-4156-A2AE-FAD07299AC02}"/>
          </ac:spMkLst>
        </pc:spChg>
        <pc:spChg chg="add">
          <ac:chgData name="Eduardo Blancas-Alcantara" userId="53600b53a1135504" providerId="LiveId" clId="{2F58B907-ACC9-435A-B6DC-D073A6CE064E}" dt="2024-02-14T19:45:57.109" v="491" actId="26606"/>
          <ac:spMkLst>
            <pc:docMk/>
            <pc:sldMk cId="952795835" sldId="284"/>
            <ac:spMk id="31" creationId="{23A9D773-2FA9-4E93-A01A-AEECF93EB47D}"/>
          </ac:spMkLst>
        </pc:spChg>
        <pc:spChg chg="add">
          <ac:chgData name="Eduardo Blancas-Alcantara" userId="53600b53a1135504" providerId="LiveId" clId="{2F58B907-ACC9-435A-B6DC-D073A6CE064E}" dt="2024-02-14T19:45:57.109" v="491" actId="26606"/>
          <ac:spMkLst>
            <pc:docMk/>
            <pc:sldMk cId="952795835" sldId="284"/>
            <ac:spMk id="32" creationId="{E1AAEB5E-C547-4C88-B0D8-F24BE79FD128}"/>
          </ac:spMkLst>
        </pc:spChg>
        <pc:spChg chg="add">
          <ac:chgData name="Eduardo Blancas-Alcantara" userId="53600b53a1135504" providerId="LiveId" clId="{2F58B907-ACC9-435A-B6DC-D073A6CE064E}" dt="2024-02-14T19:45:57.109" v="491" actId="26606"/>
          <ac:spMkLst>
            <pc:docMk/>
            <pc:sldMk cId="952795835" sldId="284"/>
            <ac:spMk id="33" creationId="{694E884E-CFA2-4B31-8157-DA73B884632B}"/>
          </ac:spMkLst>
        </pc:spChg>
        <pc:spChg chg="add">
          <ac:chgData name="Eduardo Blancas-Alcantara" userId="53600b53a1135504" providerId="LiveId" clId="{2F58B907-ACC9-435A-B6DC-D073A6CE064E}" dt="2024-02-14T19:45:57.109" v="491" actId="26606"/>
          <ac:spMkLst>
            <pc:docMk/>
            <pc:sldMk cId="952795835" sldId="284"/>
            <ac:spMk id="34" creationId="{EB74DCE7-E922-457A-88B0-4299A3DA6871}"/>
          </ac:spMkLst>
        </pc:spChg>
        <pc:spChg chg="add">
          <ac:chgData name="Eduardo Blancas-Alcantara" userId="53600b53a1135504" providerId="LiveId" clId="{2F58B907-ACC9-435A-B6DC-D073A6CE064E}" dt="2024-02-14T19:45:57.109" v="491" actId="26606"/>
          <ac:spMkLst>
            <pc:docMk/>
            <pc:sldMk cId="952795835" sldId="284"/>
            <ac:spMk id="35" creationId="{3655E855-74FA-4AD3-B859-2488383A9DAF}"/>
          </ac:spMkLst>
        </pc:spChg>
        <pc:spChg chg="add">
          <ac:chgData name="Eduardo Blancas-Alcantara" userId="53600b53a1135504" providerId="LiveId" clId="{2F58B907-ACC9-435A-B6DC-D073A6CE064E}" dt="2024-02-14T19:45:57.109" v="491" actId="26606"/>
          <ac:spMkLst>
            <pc:docMk/>
            <pc:sldMk cId="952795835" sldId="284"/>
            <ac:spMk id="36" creationId="{047B410D-C384-4834-95F7-EFE768C43941}"/>
          </ac:spMkLst>
        </pc:spChg>
        <pc:spChg chg="add">
          <ac:chgData name="Eduardo Blancas-Alcantara" userId="53600b53a1135504" providerId="LiveId" clId="{2F58B907-ACC9-435A-B6DC-D073A6CE064E}" dt="2024-02-14T19:45:57.109" v="491" actId="26606"/>
          <ac:spMkLst>
            <pc:docMk/>
            <pc:sldMk cId="952795835" sldId="284"/>
            <ac:spMk id="37" creationId="{2E91CD00-2EAB-4689-A44A-C4687605E1D2}"/>
          </ac:spMkLst>
        </pc:spChg>
        <pc:picChg chg="add mod ord">
          <ac:chgData name="Eduardo Blancas-Alcantara" userId="53600b53a1135504" providerId="LiveId" clId="{2F58B907-ACC9-435A-B6DC-D073A6CE064E}" dt="2024-02-22T00:55:53.850" v="3383" actId="14100"/>
          <ac:picMkLst>
            <pc:docMk/>
            <pc:sldMk cId="952795835" sldId="284"/>
            <ac:picMk id="4" creationId="{7CD862A7-CF5C-9D80-7676-C102B96A9E86}"/>
          </ac:picMkLst>
        </pc:picChg>
        <pc:picChg chg="add mod">
          <ac:chgData name="Eduardo Blancas-Alcantara" userId="53600b53a1135504" providerId="LiveId" clId="{2F58B907-ACC9-435A-B6DC-D073A6CE064E}" dt="2024-02-22T00:55:50.854" v="3382" actId="14100"/>
          <ac:picMkLst>
            <pc:docMk/>
            <pc:sldMk cId="952795835" sldId="284"/>
            <ac:picMk id="5" creationId="{5A7813E2-901F-3CBE-C55A-E1998A84350C}"/>
          </ac:picMkLst>
        </pc:picChg>
        <pc:picChg chg="add del">
          <ac:chgData name="Eduardo Blancas-Alcantara" userId="53600b53a1135504" providerId="LiveId" clId="{2F58B907-ACC9-435A-B6DC-D073A6CE064E}" dt="2024-02-14T19:45:57.062" v="490" actId="26606"/>
          <ac:picMkLst>
            <pc:docMk/>
            <pc:sldMk cId="952795835" sldId="284"/>
            <ac:picMk id="12" creationId="{D3CD99E0-8BF7-406D-BD54-3DBF9156D7DD}"/>
          </ac:picMkLst>
        </pc:picChg>
        <pc:picChg chg="add del">
          <ac:chgData name="Eduardo Blancas-Alcantara" userId="53600b53a1135504" providerId="LiveId" clId="{2F58B907-ACC9-435A-B6DC-D073A6CE064E}" dt="2024-02-14T19:45:57.062" v="490" actId="26606"/>
          <ac:picMkLst>
            <pc:docMk/>
            <pc:sldMk cId="952795835" sldId="284"/>
            <ac:picMk id="14" creationId="{3CD71877-3E29-46BA-8102-BA51BAC20B89}"/>
          </ac:picMkLst>
        </pc:picChg>
        <pc:picChg chg="add">
          <ac:chgData name="Eduardo Blancas-Alcantara" userId="53600b53a1135504" providerId="LiveId" clId="{2F58B907-ACC9-435A-B6DC-D073A6CE064E}" dt="2024-02-14T19:45:57.109" v="491" actId="26606"/>
          <ac:picMkLst>
            <pc:docMk/>
            <pc:sldMk cId="952795835" sldId="284"/>
            <ac:picMk id="25" creationId="{B1395C1E-2648-4FFC-AC7C-2C170835181E}"/>
          </ac:picMkLst>
        </pc:picChg>
        <pc:picChg chg="add">
          <ac:chgData name="Eduardo Blancas-Alcantara" userId="53600b53a1135504" providerId="LiveId" clId="{2F58B907-ACC9-435A-B6DC-D073A6CE064E}" dt="2024-02-14T19:45:57.109" v="491" actId="26606"/>
          <ac:picMkLst>
            <pc:docMk/>
            <pc:sldMk cId="952795835" sldId="284"/>
            <ac:picMk id="26" creationId="{B2698634-69E1-4F09-BCF7-366A5A5C4F5F}"/>
          </ac:picMkLst>
        </pc:picChg>
        <pc:picChg chg="add">
          <ac:chgData name="Eduardo Blancas-Alcantara" userId="53600b53a1135504" providerId="LiveId" clId="{2F58B907-ACC9-435A-B6DC-D073A6CE064E}" dt="2024-02-14T19:45:57.109" v="491" actId="26606"/>
          <ac:picMkLst>
            <pc:docMk/>
            <pc:sldMk cId="952795835" sldId="284"/>
            <ac:picMk id="27" creationId="{1C7379FE-10D6-4FEA-BEA3-5E2034A44C82}"/>
          </ac:picMkLst>
        </pc:picChg>
        <pc:picChg chg="add">
          <ac:chgData name="Eduardo Blancas-Alcantara" userId="53600b53a1135504" providerId="LiveId" clId="{2F58B907-ACC9-435A-B6DC-D073A6CE064E}" dt="2024-02-14T19:45:57.109" v="491" actId="26606"/>
          <ac:picMkLst>
            <pc:docMk/>
            <pc:sldMk cId="952795835" sldId="284"/>
            <ac:picMk id="28" creationId="{3675C6A3-66C2-4CB7-AC7E-F274B7277EEC}"/>
          </ac:picMkLst>
        </pc:picChg>
      </pc:sldChg>
      <pc:sldChg chg="addSp delSp modSp new mod ord setBg">
        <pc:chgData name="Eduardo Blancas-Alcantara" userId="53600b53a1135504" providerId="LiveId" clId="{2F58B907-ACC9-435A-B6DC-D073A6CE064E}" dt="2024-02-22T00:53:56.582" v="3356" actId="1076"/>
        <pc:sldMkLst>
          <pc:docMk/>
          <pc:sldMk cId="4019867815" sldId="285"/>
        </pc:sldMkLst>
        <pc:spChg chg="mod">
          <ac:chgData name="Eduardo Blancas-Alcantara" userId="53600b53a1135504" providerId="LiveId" clId="{2F58B907-ACC9-435A-B6DC-D073A6CE064E}" dt="2024-02-22T00:53:56.582" v="3356" actId="1076"/>
          <ac:spMkLst>
            <pc:docMk/>
            <pc:sldMk cId="4019867815" sldId="285"/>
            <ac:spMk id="2" creationId="{092CC36E-B3CA-716F-8957-8FEC79E44DFC}"/>
          </ac:spMkLst>
        </pc:spChg>
        <pc:spChg chg="mod ord">
          <ac:chgData name="Eduardo Blancas-Alcantara" userId="53600b53a1135504" providerId="LiveId" clId="{2F58B907-ACC9-435A-B6DC-D073A6CE064E}" dt="2024-02-22T00:53:51.448" v="3355" actId="1076"/>
          <ac:spMkLst>
            <pc:docMk/>
            <pc:sldMk cId="4019867815" sldId="285"/>
            <ac:spMk id="3" creationId="{9FEB28C9-9693-8671-924A-AF40CABB245E}"/>
          </ac:spMkLst>
        </pc:spChg>
        <pc:spChg chg="add del">
          <ac:chgData name="Eduardo Blancas-Alcantara" userId="53600b53a1135504" providerId="LiveId" clId="{2F58B907-ACC9-435A-B6DC-D073A6CE064E}" dt="2024-02-14T19:30:17.106" v="409" actId="26606"/>
          <ac:spMkLst>
            <pc:docMk/>
            <pc:sldMk cId="4019867815" sldId="285"/>
            <ac:spMk id="13" creationId="{29B5A1C1-61EE-42C6-A608-110785F9BE5C}"/>
          </ac:spMkLst>
        </pc:spChg>
        <pc:spChg chg="add del">
          <ac:chgData name="Eduardo Blancas-Alcantara" userId="53600b53a1135504" providerId="LiveId" clId="{2F58B907-ACC9-435A-B6DC-D073A6CE064E}" dt="2024-02-14T19:30:17.106" v="409" actId="26606"/>
          <ac:spMkLst>
            <pc:docMk/>
            <pc:sldMk cId="4019867815" sldId="285"/>
            <ac:spMk id="19" creationId="{AB239CA7-B730-4F09-9842-EFF7BC8786F7}"/>
          </ac:spMkLst>
        </pc:spChg>
        <pc:spChg chg="add del">
          <ac:chgData name="Eduardo Blancas-Alcantara" userId="53600b53a1135504" providerId="LiveId" clId="{2F58B907-ACC9-435A-B6DC-D073A6CE064E}" dt="2024-02-14T19:30:17.106" v="409" actId="26606"/>
          <ac:spMkLst>
            <pc:docMk/>
            <pc:sldMk cId="4019867815" sldId="285"/>
            <ac:spMk id="21" creationId="{E0EF7D4C-BDC1-4F85-8B9A-B56DCDB49BB6}"/>
          </ac:spMkLst>
        </pc:spChg>
        <pc:spChg chg="add del">
          <ac:chgData name="Eduardo Blancas-Alcantara" userId="53600b53a1135504" providerId="LiveId" clId="{2F58B907-ACC9-435A-B6DC-D073A6CE064E}" dt="2024-02-14T19:30:17.106" v="409" actId="26606"/>
          <ac:spMkLst>
            <pc:docMk/>
            <pc:sldMk cId="4019867815" sldId="285"/>
            <ac:spMk id="23" creationId="{96C6E130-519A-48FE-B1C1-8E559B472615}"/>
          </ac:spMkLst>
        </pc:spChg>
        <pc:spChg chg="add del">
          <ac:chgData name="Eduardo Blancas-Alcantara" userId="53600b53a1135504" providerId="LiveId" clId="{2F58B907-ACC9-435A-B6DC-D073A6CE064E}" dt="2024-02-14T19:30:17.106" v="409" actId="26606"/>
          <ac:spMkLst>
            <pc:docMk/>
            <pc:sldMk cId="4019867815" sldId="285"/>
            <ac:spMk id="25" creationId="{4EF036BF-C85A-4056-A8AA-F8E2FD3AB220}"/>
          </ac:spMkLst>
        </pc:spChg>
        <pc:spChg chg="add">
          <ac:chgData name="Eduardo Blancas-Alcantara" userId="53600b53a1135504" providerId="LiveId" clId="{2F58B907-ACC9-435A-B6DC-D073A6CE064E}" dt="2024-02-14T19:30:17.153" v="410" actId="26606"/>
          <ac:spMkLst>
            <pc:docMk/>
            <pc:sldMk cId="4019867815" sldId="285"/>
            <ac:spMk id="27" creationId="{B63D41D4-EB8C-403C-8EC6-FEB536F61ACD}"/>
          </ac:spMkLst>
        </pc:spChg>
        <pc:spChg chg="add">
          <ac:chgData name="Eduardo Blancas-Alcantara" userId="53600b53a1135504" providerId="LiveId" clId="{2F58B907-ACC9-435A-B6DC-D073A6CE064E}" dt="2024-02-14T19:30:17.153" v="410" actId="26606"/>
          <ac:spMkLst>
            <pc:docMk/>
            <pc:sldMk cId="4019867815" sldId="285"/>
            <ac:spMk id="30" creationId="{CF23987E-2F4E-45FD-BA47-566EE4D5A8E0}"/>
          </ac:spMkLst>
        </pc:spChg>
        <pc:spChg chg="add">
          <ac:chgData name="Eduardo Blancas-Alcantara" userId="53600b53a1135504" providerId="LiveId" clId="{2F58B907-ACC9-435A-B6DC-D073A6CE064E}" dt="2024-02-14T19:30:17.153" v="410" actId="26606"/>
          <ac:spMkLst>
            <pc:docMk/>
            <pc:sldMk cId="4019867815" sldId="285"/>
            <ac:spMk id="31" creationId="{8CA1640F-9FB1-4D60-899F-0C99559AFA9E}"/>
          </ac:spMkLst>
        </pc:spChg>
        <pc:spChg chg="add">
          <ac:chgData name="Eduardo Blancas-Alcantara" userId="53600b53a1135504" providerId="LiveId" clId="{2F58B907-ACC9-435A-B6DC-D073A6CE064E}" dt="2024-02-14T19:30:17.153" v="410" actId="26606"/>
          <ac:spMkLst>
            <pc:docMk/>
            <pc:sldMk cId="4019867815" sldId="285"/>
            <ac:spMk id="32" creationId="{3C6CB19C-0D5E-45BC-80D2-405291A6B797}"/>
          </ac:spMkLst>
        </pc:spChg>
        <pc:spChg chg="add">
          <ac:chgData name="Eduardo Blancas-Alcantara" userId="53600b53a1135504" providerId="LiveId" clId="{2F58B907-ACC9-435A-B6DC-D073A6CE064E}" dt="2024-02-14T19:30:17.153" v="410" actId="26606"/>
          <ac:spMkLst>
            <pc:docMk/>
            <pc:sldMk cId="4019867815" sldId="285"/>
            <ac:spMk id="33" creationId="{EB586E8B-33B8-4E79-A1BA-5741518F6F2A}"/>
          </ac:spMkLst>
        </pc:spChg>
        <pc:picChg chg="add del mod">
          <ac:chgData name="Eduardo Blancas-Alcantara" userId="53600b53a1135504" providerId="LiveId" clId="{2F58B907-ACC9-435A-B6DC-D073A6CE064E}" dt="2024-02-14T19:14:06.045" v="255" actId="21"/>
          <ac:picMkLst>
            <pc:docMk/>
            <pc:sldMk cId="4019867815" sldId="285"/>
            <ac:picMk id="4" creationId="{9915F7CB-039D-EE7C-3499-D90583C66B3D}"/>
          </ac:picMkLst>
        </pc:picChg>
        <pc:picChg chg="add mod ord">
          <ac:chgData name="Eduardo Blancas-Alcantara" userId="53600b53a1135504" providerId="LiveId" clId="{2F58B907-ACC9-435A-B6DC-D073A6CE064E}" dt="2024-02-22T00:53:30.563" v="3351" actId="14100"/>
          <ac:picMkLst>
            <pc:docMk/>
            <pc:sldMk cId="4019867815" sldId="285"/>
            <ac:picMk id="6" creationId="{27C6DF85-8272-9251-A5E6-20C4A9717EDD}"/>
          </ac:picMkLst>
        </pc:picChg>
        <pc:picChg chg="add mod ord">
          <ac:chgData name="Eduardo Blancas-Alcantara" userId="53600b53a1135504" providerId="LiveId" clId="{2F58B907-ACC9-435A-B6DC-D073A6CE064E}" dt="2024-02-22T00:53:22.474" v="3349" actId="14100"/>
          <ac:picMkLst>
            <pc:docMk/>
            <pc:sldMk cId="4019867815" sldId="285"/>
            <ac:picMk id="7" creationId="{2957F22F-F321-A96A-ABFD-996699998EAA}"/>
          </ac:picMkLst>
        </pc:picChg>
        <pc:picChg chg="add mod">
          <ac:chgData name="Eduardo Blancas-Alcantara" userId="53600b53a1135504" providerId="LiveId" clId="{2F58B907-ACC9-435A-B6DC-D073A6CE064E}" dt="2024-02-22T00:53:41.846" v="3353" actId="1076"/>
          <ac:picMkLst>
            <pc:docMk/>
            <pc:sldMk cId="4019867815" sldId="285"/>
            <ac:picMk id="8" creationId="{E299DD39-6153-F2A4-FA17-7D59E34E9F6C}"/>
          </ac:picMkLst>
        </pc:picChg>
        <pc:picChg chg="add del">
          <ac:chgData name="Eduardo Blancas-Alcantara" userId="53600b53a1135504" providerId="LiveId" clId="{2F58B907-ACC9-435A-B6DC-D073A6CE064E}" dt="2024-02-14T19:30:17.106" v="409" actId="26606"/>
          <ac:picMkLst>
            <pc:docMk/>
            <pc:sldMk cId="4019867815" sldId="285"/>
            <ac:picMk id="15" creationId="{BE39A5F4-BAC5-40F8-B66C-797B91DB16CC}"/>
          </ac:picMkLst>
        </pc:picChg>
        <pc:picChg chg="add del">
          <ac:chgData name="Eduardo Blancas-Alcantara" userId="53600b53a1135504" providerId="LiveId" clId="{2F58B907-ACC9-435A-B6DC-D073A6CE064E}" dt="2024-02-14T19:30:17.106" v="409" actId="26606"/>
          <ac:picMkLst>
            <pc:docMk/>
            <pc:sldMk cId="4019867815" sldId="285"/>
            <ac:picMk id="17" creationId="{1E3CA54E-CF96-44EF-9351-38578DCE005E}"/>
          </ac:picMkLst>
        </pc:picChg>
        <pc:picChg chg="add">
          <ac:chgData name="Eduardo Blancas-Alcantara" userId="53600b53a1135504" providerId="LiveId" clId="{2F58B907-ACC9-435A-B6DC-D073A6CE064E}" dt="2024-02-14T19:30:17.153" v="410" actId="26606"/>
          <ac:picMkLst>
            <pc:docMk/>
            <pc:sldMk cId="4019867815" sldId="285"/>
            <ac:picMk id="28" creationId="{E37D8E56-A019-4644-A688-CF6C4DDB1114}"/>
          </ac:picMkLst>
        </pc:picChg>
        <pc:picChg chg="add">
          <ac:chgData name="Eduardo Blancas-Alcantara" userId="53600b53a1135504" providerId="LiveId" clId="{2F58B907-ACC9-435A-B6DC-D073A6CE064E}" dt="2024-02-14T19:30:17.153" v="410" actId="26606"/>
          <ac:picMkLst>
            <pc:docMk/>
            <pc:sldMk cId="4019867815" sldId="285"/>
            <ac:picMk id="29" creationId="{491CBAA0-D4F5-44C8-ABE3-EBBE42A19896}"/>
          </ac:picMkLst>
        </pc:picChg>
      </pc:sldChg>
      <pc:sldChg chg="addSp delSp modSp new mod setBg">
        <pc:chgData name="Eduardo Blancas-Alcantara" userId="53600b53a1135504" providerId="LiveId" clId="{2F58B907-ACC9-435A-B6DC-D073A6CE064E}" dt="2024-02-22T00:52:47.510" v="3345" actId="1076"/>
        <pc:sldMkLst>
          <pc:docMk/>
          <pc:sldMk cId="120457311" sldId="286"/>
        </pc:sldMkLst>
        <pc:spChg chg="mod">
          <ac:chgData name="Eduardo Blancas-Alcantara" userId="53600b53a1135504" providerId="LiveId" clId="{2F58B907-ACC9-435A-B6DC-D073A6CE064E}" dt="2024-02-22T00:50:39.871" v="3340" actId="1076"/>
          <ac:spMkLst>
            <pc:docMk/>
            <pc:sldMk cId="120457311" sldId="286"/>
            <ac:spMk id="2" creationId="{6F5B6431-B435-BA7C-A8A7-FEAA2E036D4C}"/>
          </ac:spMkLst>
        </pc:spChg>
        <pc:spChg chg="del mod">
          <ac:chgData name="Eduardo Blancas-Alcantara" userId="53600b53a1135504" providerId="LiveId" clId="{2F58B907-ACC9-435A-B6DC-D073A6CE064E}" dt="2024-02-14T19:48:25.803" v="625" actId="21"/>
          <ac:spMkLst>
            <pc:docMk/>
            <pc:sldMk cId="120457311" sldId="286"/>
            <ac:spMk id="3" creationId="{0995D091-477E-96FD-35C1-E0B9C0F3E63F}"/>
          </ac:spMkLst>
        </pc:spChg>
        <pc:spChg chg="add del mod">
          <ac:chgData name="Eduardo Blancas-Alcantara" userId="53600b53a1135504" providerId="LiveId" clId="{2F58B907-ACC9-435A-B6DC-D073A6CE064E}" dt="2024-02-14T19:23:56.679" v="301" actId="21"/>
          <ac:spMkLst>
            <pc:docMk/>
            <pc:sldMk cId="120457311" sldId="286"/>
            <ac:spMk id="7" creationId="{8700076E-0C02-3876-B8DE-6B0679988FD9}"/>
          </ac:spMkLst>
        </pc:spChg>
        <pc:spChg chg="add del">
          <ac:chgData name="Eduardo Blancas-Alcantara" userId="53600b53a1135504" providerId="LiveId" clId="{2F58B907-ACC9-435A-B6DC-D073A6CE064E}" dt="2024-02-14T19:24:52.866" v="307" actId="26606"/>
          <ac:spMkLst>
            <pc:docMk/>
            <pc:sldMk cId="120457311" sldId="286"/>
            <ac:spMk id="18" creationId="{99DC7DB1-F372-45D3-9BD0-B4F22977CBD3}"/>
          </ac:spMkLst>
        </pc:spChg>
        <pc:spChg chg="add del">
          <ac:chgData name="Eduardo Blancas-Alcantara" userId="53600b53a1135504" providerId="LiveId" clId="{2F58B907-ACC9-435A-B6DC-D073A6CE064E}" dt="2024-02-14T19:24:52.866" v="307" actId="26606"/>
          <ac:spMkLst>
            <pc:docMk/>
            <pc:sldMk cId="120457311" sldId="286"/>
            <ac:spMk id="20" creationId="{35D1E4A3-6609-48CA-8146-E933DB3887EB}"/>
          </ac:spMkLst>
        </pc:spChg>
        <pc:spChg chg="add del">
          <ac:chgData name="Eduardo Blancas-Alcantara" userId="53600b53a1135504" providerId="LiveId" clId="{2F58B907-ACC9-435A-B6DC-D073A6CE064E}" dt="2024-02-14T19:24:52.866" v="307" actId="26606"/>
          <ac:spMkLst>
            <pc:docMk/>
            <pc:sldMk cId="120457311" sldId="286"/>
            <ac:spMk id="22" creationId="{9906A214-F61F-45A5-9B03-86C98470C759}"/>
          </ac:spMkLst>
        </pc:spChg>
        <pc:spChg chg="add del">
          <ac:chgData name="Eduardo Blancas-Alcantara" userId="53600b53a1135504" providerId="LiveId" clId="{2F58B907-ACC9-435A-B6DC-D073A6CE064E}" dt="2024-02-14T19:24:52.866" v="307" actId="26606"/>
          <ac:spMkLst>
            <pc:docMk/>
            <pc:sldMk cId="120457311" sldId="286"/>
            <ac:spMk id="24" creationId="{A1C31DC4-93F3-41DF-87A9-989BA3348625}"/>
          </ac:spMkLst>
        </pc:spChg>
        <pc:spChg chg="add del">
          <ac:chgData name="Eduardo Blancas-Alcantara" userId="53600b53a1135504" providerId="LiveId" clId="{2F58B907-ACC9-435A-B6DC-D073A6CE064E}" dt="2024-02-14T19:24:52.866" v="307" actId="26606"/>
          <ac:spMkLst>
            <pc:docMk/>
            <pc:sldMk cId="120457311" sldId="286"/>
            <ac:spMk id="26" creationId="{CD498D29-9D5B-4183-9C3F-91804BC4D4FB}"/>
          </ac:spMkLst>
        </pc:spChg>
        <pc:spChg chg="add del">
          <ac:chgData name="Eduardo Blancas-Alcantara" userId="53600b53a1135504" providerId="LiveId" clId="{2F58B907-ACC9-435A-B6DC-D073A6CE064E}" dt="2024-02-14T19:24:52.866" v="307" actId="26606"/>
          <ac:spMkLst>
            <pc:docMk/>
            <pc:sldMk cId="120457311" sldId="286"/>
            <ac:spMk id="28" creationId="{F797001C-C21F-48EE-9BF6-2E5B27E8A295}"/>
          </ac:spMkLst>
        </pc:spChg>
        <pc:spChg chg="add del">
          <ac:chgData name="Eduardo Blancas-Alcantara" userId="53600b53a1135504" providerId="LiveId" clId="{2F58B907-ACC9-435A-B6DC-D073A6CE064E}" dt="2024-02-14T19:24:52.866" v="307" actId="26606"/>
          <ac:spMkLst>
            <pc:docMk/>
            <pc:sldMk cId="120457311" sldId="286"/>
            <ac:spMk id="34" creationId="{A0558563-651A-48C1-830F-85F87B0152FF}"/>
          </ac:spMkLst>
        </pc:spChg>
        <pc:spChg chg="add del">
          <ac:chgData name="Eduardo Blancas-Alcantara" userId="53600b53a1135504" providerId="LiveId" clId="{2F58B907-ACC9-435A-B6DC-D073A6CE064E}" dt="2024-02-14T19:24:52.866" v="307" actId="26606"/>
          <ac:spMkLst>
            <pc:docMk/>
            <pc:sldMk cId="120457311" sldId="286"/>
            <ac:spMk id="36" creationId="{237DC018-4948-40D3-91FE-2D3EC8536FC4}"/>
          </ac:spMkLst>
        </pc:spChg>
        <pc:spChg chg="add del">
          <ac:chgData name="Eduardo Blancas-Alcantara" userId="53600b53a1135504" providerId="LiveId" clId="{2F58B907-ACC9-435A-B6DC-D073A6CE064E}" dt="2024-02-14T19:24:52.866" v="307" actId="26606"/>
          <ac:spMkLst>
            <pc:docMk/>
            <pc:sldMk cId="120457311" sldId="286"/>
            <ac:spMk id="38" creationId="{2AA194F4-9790-4B97-B415-E1431A9B38C8}"/>
          </ac:spMkLst>
        </pc:spChg>
        <pc:spChg chg="add del">
          <ac:chgData name="Eduardo Blancas-Alcantara" userId="53600b53a1135504" providerId="LiveId" clId="{2F58B907-ACC9-435A-B6DC-D073A6CE064E}" dt="2024-02-14T19:24:52.866" v="307" actId="26606"/>
          <ac:spMkLst>
            <pc:docMk/>
            <pc:sldMk cId="120457311" sldId="286"/>
            <ac:spMk id="40" creationId="{71A6CE9F-C2FB-4755-A838-F36AD5C8D330}"/>
          </ac:spMkLst>
        </pc:spChg>
        <pc:spChg chg="add del">
          <ac:chgData name="Eduardo Blancas-Alcantara" userId="53600b53a1135504" providerId="LiveId" clId="{2F58B907-ACC9-435A-B6DC-D073A6CE064E}" dt="2024-02-14T19:25:20.890" v="313" actId="26606"/>
          <ac:spMkLst>
            <pc:docMk/>
            <pc:sldMk cId="120457311" sldId="286"/>
            <ac:spMk id="42" creationId="{5263FE6B-8848-4805-96C9-3FDCF11409AD}"/>
          </ac:spMkLst>
        </pc:spChg>
        <pc:spChg chg="add del">
          <ac:chgData name="Eduardo Blancas-Alcantara" userId="53600b53a1135504" providerId="LiveId" clId="{2F58B907-ACC9-435A-B6DC-D073A6CE064E}" dt="2024-02-14T19:25:20.890" v="313" actId="26606"/>
          <ac:spMkLst>
            <pc:docMk/>
            <pc:sldMk cId="120457311" sldId="286"/>
            <ac:spMk id="45" creationId="{A89B1DF7-59DE-4C05-BD47-508CD6F711CD}"/>
          </ac:spMkLst>
        </pc:spChg>
        <pc:spChg chg="add del">
          <ac:chgData name="Eduardo Blancas-Alcantara" userId="53600b53a1135504" providerId="LiveId" clId="{2F58B907-ACC9-435A-B6DC-D073A6CE064E}" dt="2024-02-14T19:25:20.890" v="313" actId="26606"/>
          <ac:spMkLst>
            <pc:docMk/>
            <pc:sldMk cId="120457311" sldId="286"/>
            <ac:spMk id="46" creationId="{5FDF398C-BB71-462E-9401-762E65FC9114}"/>
          </ac:spMkLst>
        </pc:spChg>
        <pc:spChg chg="add del">
          <ac:chgData name="Eduardo Blancas-Alcantara" userId="53600b53a1135504" providerId="LiveId" clId="{2F58B907-ACC9-435A-B6DC-D073A6CE064E}" dt="2024-02-14T19:25:20.890" v="313" actId="26606"/>
          <ac:spMkLst>
            <pc:docMk/>
            <pc:sldMk cId="120457311" sldId="286"/>
            <ac:spMk id="47" creationId="{FA0CA51E-AC86-4196-BD4C-3B7E535564A8}"/>
          </ac:spMkLst>
        </pc:spChg>
        <pc:spChg chg="add del">
          <ac:chgData name="Eduardo Blancas-Alcantara" userId="53600b53a1135504" providerId="LiveId" clId="{2F58B907-ACC9-435A-B6DC-D073A6CE064E}" dt="2024-02-14T19:25:20.890" v="313" actId="26606"/>
          <ac:spMkLst>
            <pc:docMk/>
            <pc:sldMk cId="120457311" sldId="286"/>
            <ac:spMk id="48" creationId="{3E64D4F9-6CAF-4547-AEAC-A71FC4A86DDC}"/>
          </ac:spMkLst>
        </pc:spChg>
        <pc:spChg chg="add">
          <ac:chgData name="Eduardo Blancas-Alcantara" userId="53600b53a1135504" providerId="LiveId" clId="{2F58B907-ACC9-435A-B6DC-D073A6CE064E}" dt="2024-02-14T19:25:20.890" v="313" actId="26606"/>
          <ac:spMkLst>
            <pc:docMk/>
            <pc:sldMk cId="120457311" sldId="286"/>
            <ac:spMk id="53" creationId="{AF12C9A2-12F3-489A-8898-714DDAF4AC1A}"/>
          </ac:spMkLst>
        </pc:spChg>
        <pc:spChg chg="add">
          <ac:chgData name="Eduardo Blancas-Alcantara" userId="53600b53a1135504" providerId="LiveId" clId="{2F58B907-ACC9-435A-B6DC-D073A6CE064E}" dt="2024-02-14T19:25:20.890" v="313" actId="26606"/>
          <ac:spMkLst>
            <pc:docMk/>
            <pc:sldMk cId="120457311" sldId="286"/>
            <ac:spMk id="59" creationId="{D943188D-609C-4873-87AF-58D69C99C5D6}"/>
          </ac:spMkLst>
        </pc:spChg>
        <pc:spChg chg="add">
          <ac:chgData name="Eduardo Blancas-Alcantara" userId="53600b53a1135504" providerId="LiveId" clId="{2F58B907-ACC9-435A-B6DC-D073A6CE064E}" dt="2024-02-14T19:25:20.890" v="313" actId="26606"/>
          <ac:spMkLst>
            <pc:docMk/>
            <pc:sldMk cId="120457311" sldId="286"/>
            <ac:spMk id="61" creationId="{A5C24B77-65C3-4206-B68F-037C8F50C6D9}"/>
          </ac:spMkLst>
        </pc:spChg>
        <pc:spChg chg="add">
          <ac:chgData name="Eduardo Blancas-Alcantara" userId="53600b53a1135504" providerId="LiveId" clId="{2F58B907-ACC9-435A-B6DC-D073A6CE064E}" dt="2024-02-14T19:25:20.890" v="313" actId="26606"/>
          <ac:spMkLst>
            <pc:docMk/>
            <pc:sldMk cId="120457311" sldId="286"/>
            <ac:spMk id="63" creationId="{7B571378-29A1-464D-AA65-9D7EBB941D15}"/>
          </ac:spMkLst>
        </pc:spChg>
        <pc:spChg chg="add">
          <ac:chgData name="Eduardo Blancas-Alcantara" userId="53600b53a1135504" providerId="LiveId" clId="{2F58B907-ACC9-435A-B6DC-D073A6CE064E}" dt="2024-02-14T19:25:20.890" v="313" actId="26606"/>
          <ac:spMkLst>
            <pc:docMk/>
            <pc:sldMk cId="120457311" sldId="286"/>
            <ac:spMk id="65" creationId="{FC537A7E-D010-4EC2-9AAC-AB86BE7E00E0}"/>
          </ac:spMkLst>
        </pc:spChg>
        <pc:picChg chg="add mod">
          <ac:chgData name="Eduardo Blancas-Alcantara" userId="53600b53a1135504" providerId="LiveId" clId="{2F58B907-ACC9-435A-B6DC-D073A6CE064E}" dt="2024-02-22T00:52:47.510" v="3345" actId="1076"/>
          <ac:picMkLst>
            <pc:docMk/>
            <pc:sldMk cId="120457311" sldId="286"/>
            <ac:picMk id="3" creationId="{899F1AB6-7056-49B9-7448-891BAAEEF906}"/>
          </ac:picMkLst>
        </pc:picChg>
        <pc:picChg chg="add del mod ord">
          <ac:chgData name="Eduardo Blancas-Alcantara" userId="53600b53a1135504" providerId="LiveId" clId="{2F58B907-ACC9-435A-B6DC-D073A6CE064E}" dt="2024-02-22T00:50:22.287" v="3336" actId="21"/>
          <ac:picMkLst>
            <pc:docMk/>
            <pc:sldMk cId="120457311" sldId="286"/>
            <ac:picMk id="4" creationId="{9CA891AC-9F8C-97C1-210E-5F0BCDCC1206}"/>
          </ac:picMkLst>
        </pc:picChg>
        <pc:picChg chg="add mod ord">
          <ac:chgData name="Eduardo Blancas-Alcantara" userId="53600b53a1135504" providerId="LiveId" clId="{2F58B907-ACC9-435A-B6DC-D073A6CE064E}" dt="2024-02-22T00:50:28.214" v="3337" actId="1076"/>
          <ac:picMkLst>
            <pc:docMk/>
            <pc:sldMk cId="120457311" sldId="286"/>
            <ac:picMk id="5" creationId="{B7D840E1-B1E5-4E0F-9A1A-E88BDDB2D22F}"/>
          </ac:picMkLst>
        </pc:picChg>
        <pc:picChg chg="add mod ord">
          <ac:chgData name="Eduardo Blancas-Alcantara" userId="53600b53a1135504" providerId="LiveId" clId="{2F58B907-ACC9-435A-B6DC-D073A6CE064E}" dt="2024-02-22T00:50:31.165" v="3338" actId="1076"/>
          <ac:picMkLst>
            <pc:docMk/>
            <pc:sldMk cId="120457311" sldId="286"/>
            <ac:picMk id="6" creationId="{369FF410-6058-A4C7-C30D-45FA3AEBD926}"/>
          </ac:picMkLst>
        </pc:picChg>
        <pc:picChg chg="add">
          <ac:chgData name="Eduardo Blancas-Alcantara" userId="53600b53a1135504" providerId="LiveId" clId="{2F58B907-ACC9-435A-B6DC-D073A6CE064E}" dt="2024-02-14T19:23:59.195" v="302"/>
          <ac:picMkLst>
            <pc:docMk/>
            <pc:sldMk cId="120457311" sldId="286"/>
            <ac:picMk id="8" creationId="{5A3EA205-2182-0123-6B21-F06D522D5E58}"/>
          </ac:picMkLst>
        </pc:picChg>
        <pc:picChg chg="add mod ord">
          <ac:chgData name="Eduardo Blancas-Alcantara" userId="53600b53a1135504" providerId="LiveId" clId="{2F58B907-ACC9-435A-B6DC-D073A6CE064E}" dt="2024-02-22T00:50:34.808" v="3339" actId="1076"/>
          <ac:picMkLst>
            <pc:docMk/>
            <pc:sldMk cId="120457311" sldId="286"/>
            <ac:picMk id="9" creationId="{A15BFD7C-4156-2C77-2BEE-0B3EE9875D5E}"/>
          </ac:picMkLst>
        </pc:picChg>
        <pc:picChg chg="add del">
          <ac:chgData name="Eduardo Blancas-Alcantara" userId="53600b53a1135504" providerId="LiveId" clId="{2F58B907-ACC9-435A-B6DC-D073A6CE064E}" dt="2024-02-14T19:24:52.866" v="307" actId="26606"/>
          <ac:picMkLst>
            <pc:docMk/>
            <pc:sldMk cId="120457311" sldId="286"/>
            <ac:picMk id="14" creationId="{6154BE3A-19AD-4209-ACDC-E7421A0C5EFE}"/>
          </ac:picMkLst>
        </pc:picChg>
        <pc:picChg chg="add del">
          <ac:chgData name="Eduardo Blancas-Alcantara" userId="53600b53a1135504" providerId="LiveId" clId="{2F58B907-ACC9-435A-B6DC-D073A6CE064E}" dt="2024-02-14T19:24:52.866" v="307" actId="26606"/>
          <ac:picMkLst>
            <pc:docMk/>
            <pc:sldMk cId="120457311" sldId="286"/>
            <ac:picMk id="16" creationId="{29E6BE99-AC1F-4A9E-BE46-DE9019002042}"/>
          </ac:picMkLst>
        </pc:picChg>
        <pc:picChg chg="add del">
          <ac:chgData name="Eduardo Blancas-Alcantara" userId="53600b53a1135504" providerId="LiveId" clId="{2F58B907-ACC9-435A-B6DC-D073A6CE064E}" dt="2024-02-14T19:24:52.866" v="307" actId="26606"/>
          <ac:picMkLst>
            <pc:docMk/>
            <pc:sldMk cId="120457311" sldId="286"/>
            <ac:picMk id="30" creationId="{597ACABF-A5AA-4136-8A7C-B5FE7884CA3F}"/>
          </ac:picMkLst>
        </pc:picChg>
        <pc:picChg chg="add del">
          <ac:chgData name="Eduardo Blancas-Alcantara" userId="53600b53a1135504" providerId="LiveId" clId="{2F58B907-ACC9-435A-B6DC-D073A6CE064E}" dt="2024-02-14T19:24:52.866" v="307" actId="26606"/>
          <ac:picMkLst>
            <pc:docMk/>
            <pc:sldMk cId="120457311" sldId="286"/>
            <ac:picMk id="32" creationId="{F56CA165-F15C-4957-A261-808B12E91B55}"/>
          </ac:picMkLst>
        </pc:picChg>
        <pc:picChg chg="add del">
          <ac:chgData name="Eduardo Blancas-Alcantara" userId="53600b53a1135504" providerId="LiveId" clId="{2F58B907-ACC9-435A-B6DC-D073A6CE064E}" dt="2024-02-14T19:25:20.890" v="313" actId="26606"/>
          <ac:picMkLst>
            <pc:docMk/>
            <pc:sldMk cId="120457311" sldId="286"/>
            <ac:picMk id="43" creationId="{E6CF333B-4174-4678-85A3-E9A39210B189}"/>
          </ac:picMkLst>
        </pc:picChg>
        <pc:picChg chg="add del">
          <ac:chgData name="Eduardo Blancas-Alcantara" userId="53600b53a1135504" providerId="LiveId" clId="{2F58B907-ACC9-435A-B6DC-D073A6CE064E}" dt="2024-02-14T19:25:20.890" v="313" actId="26606"/>
          <ac:picMkLst>
            <pc:docMk/>
            <pc:sldMk cId="120457311" sldId="286"/>
            <ac:picMk id="44" creationId="{B7468721-387C-4B4F-ABE2-4DDCF557E056}"/>
          </ac:picMkLst>
        </pc:picChg>
        <pc:picChg chg="add">
          <ac:chgData name="Eduardo Blancas-Alcantara" userId="53600b53a1135504" providerId="LiveId" clId="{2F58B907-ACC9-435A-B6DC-D073A6CE064E}" dt="2024-02-14T19:25:20.890" v="313" actId="26606"/>
          <ac:picMkLst>
            <pc:docMk/>
            <pc:sldMk cId="120457311" sldId="286"/>
            <ac:picMk id="55" creationId="{E2457104-E371-4193-92E9-56875C696A05}"/>
          </ac:picMkLst>
        </pc:picChg>
        <pc:picChg chg="add">
          <ac:chgData name="Eduardo Blancas-Alcantara" userId="53600b53a1135504" providerId="LiveId" clId="{2F58B907-ACC9-435A-B6DC-D073A6CE064E}" dt="2024-02-14T19:25:20.890" v="313" actId="26606"/>
          <ac:picMkLst>
            <pc:docMk/>
            <pc:sldMk cId="120457311" sldId="286"/>
            <ac:picMk id="57" creationId="{9B7510C7-4655-4B62-97DC-F4571EA203CF}"/>
          </ac:picMkLst>
        </pc:picChg>
        <pc:picChg chg="add mod">
          <ac:chgData name="Eduardo Blancas-Alcantara" userId="53600b53a1135504" providerId="LiveId" clId="{2F58B907-ACC9-435A-B6DC-D073A6CE064E}" dt="2024-02-14T19:22:26.665" v="295" actId="14100"/>
          <ac:picMkLst>
            <pc:docMk/>
            <pc:sldMk cId="120457311" sldId="286"/>
            <ac:picMk id="2050" creationId="{F4CE03B5-B4C4-2AC2-A926-1FE8E2FB8195}"/>
          </ac:picMkLst>
        </pc:picChg>
      </pc:sldChg>
      <pc:sldChg chg="addSp delSp modSp new mod ord setBg delDesignElem chgLayout">
        <pc:chgData name="Eduardo Blancas-Alcantara" userId="53600b53a1135504" providerId="LiveId" clId="{2F58B907-ACC9-435A-B6DC-D073A6CE064E}" dt="2024-02-17T00:39:12.419" v="2592" actId="403"/>
        <pc:sldMkLst>
          <pc:docMk/>
          <pc:sldMk cId="2108926557" sldId="287"/>
        </pc:sldMkLst>
        <pc:spChg chg="del mod">
          <ac:chgData name="Eduardo Blancas-Alcantara" userId="53600b53a1135504" providerId="LiveId" clId="{2F58B907-ACC9-435A-B6DC-D073A6CE064E}" dt="2024-02-14T19:52:59.366" v="638" actId="21"/>
          <ac:spMkLst>
            <pc:docMk/>
            <pc:sldMk cId="2108926557" sldId="287"/>
            <ac:spMk id="2" creationId="{0256C152-4743-973D-0A46-73CAEB5C439C}"/>
          </ac:spMkLst>
        </pc:spChg>
        <pc:spChg chg="mod ord">
          <ac:chgData name="Eduardo Blancas-Alcantara" userId="53600b53a1135504" providerId="LiveId" clId="{2F58B907-ACC9-435A-B6DC-D073A6CE064E}" dt="2024-02-17T00:39:12.419" v="2592" actId="403"/>
          <ac:spMkLst>
            <pc:docMk/>
            <pc:sldMk cId="2108926557" sldId="287"/>
            <ac:spMk id="3" creationId="{36B52BC6-A5A7-C3F7-34D6-DE59EC152234}"/>
          </ac:spMkLst>
        </pc:spChg>
        <pc:spChg chg="add mod ord">
          <ac:chgData name="Eduardo Blancas-Alcantara" userId="53600b53a1135504" providerId="LiveId" clId="{2F58B907-ACC9-435A-B6DC-D073A6CE064E}" dt="2024-02-14T19:56:49.436" v="707" actId="113"/>
          <ac:spMkLst>
            <pc:docMk/>
            <pc:sldMk cId="2108926557" sldId="287"/>
            <ac:spMk id="9" creationId="{448CF473-BF4A-C837-64E0-81588FB929C6}"/>
          </ac:spMkLst>
        </pc:spChg>
        <pc:spChg chg="add del">
          <ac:chgData name="Eduardo Blancas-Alcantara" userId="53600b53a1135504" providerId="LiveId" clId="{2F58B907-ACC9-435A-B6DC-D073A6CE064E}" dt="2024-02-14T19:55:57.766" v="693" actId="26606"/>
          <ac:spMkLst>
            <pc:docMk/>
            <pc:sldMk cId="2108926557" sldId="287"/>
            <ac:spMk id="11" creationId="{C5E448A1-B451-4011-8679-362663945E3D}"/>
          </ac:spMkLst>
        </pc:spChg>
        <pc:spChg chg="add del">
          <ac:chgData name="Eduardo Blancas-Alcantara" userId="53600b53a1135504" providerId="LiveId" clId="{2F58B907-ACC9-435A-B6DC-D073A6CE064E}" dt="2024-02-14T19:39:56.094" v="486" actId="26606"/>
          <ac:spMkLst>
            <pc:docMk/>
            <pc:sldMk cId="2108926557" sldId="287"/>
            <ac:spMk id="12" creationId="{EE80C9D3-581D-4F94-9602-B6B708C1C130}"/>
          </ac:spMkLst>
        </pc:spChg>
        <pc:spChg chg="add del">
          <ac:chgData name="Eduardo Blancas-Alcantara" userId="53600b53a1135504" providerId="LiveId" clId="{2F58B907-ACC9-435A-B6DC-D073A6CE064E}" dt="2024-02-14T19:55:57.766" v="693" actId="26606"/>
          <ac:spMkLst>
            <pc:docMk/>
            <pc:sldMk cId="2108926557" sldId="287"/>
            <ac:spMk id="17" creationId="{1A529AB9-1A78-4121-AE3E-2E42DA1EC907}"/>
          </ac:spMkLst>
        </pc:spChg>
        <pc:spChg chg="add del">
          <ac:chgData name="Eduardo Blancas-Alcantara" userId="53600b53a1135504" providerId="LiveId" clId="{2F58B907-ACC9-435A-B6DC-D073A6CE064E}" dt="2024-02-14T19:39:56.094" v="486" actId="26606"/>
          <ac:spMkLst>
            <pc:docMk/>
            <pc:sldMk cId="2108926557" sldId="287"/>
            <ac:spMk id="18" creationId="{A8E12A96-2B78-465B-A2B8-A8E9DD711AEA}"/>
          </ac:spMkLst>
        </pc:spChg>
        <pc:spChg chg="add del">
          <ac:chgData name="Eduardo Blancas-Alcantara" userId="53600b53a1135504" providerId="LiveId" clId="{2F58B907-ACC9-435A-B6DC-D073A6CE064E}" dt="2024-02-14T19:55:57.766" v="693" actId="26606"/>
          <ac:spMkLst>
            <pc:docMk/>
            <pc:sldMk cId="2108926557" sldId="287"/>
            <ac:spMk id="19" creationId="{28F5C491-BE48-45D7-986E-D6B7930D8224}"/>
          </ac:spMkLst>
        </pc:spChg>
        <pc:spChg chg="add del">
          <ac:chgData name="Eduardo Blancas-Alcantara" userId="53600b53a1135504" providerId="LiveId" clId="{2F58B907-ACC9-435A-B6DC-D073A6CE064E}" dt="2024-02-14T19:39:56.094" v="486" actId="26606"/>
          <ac:spMkLst>
            <pc:docMk/>
            <pc:sldMk cId="2108926557" sldId="287"/>
            <ac:spMk id="20" creationId="{58033E9E-E33E-4351-9B15-A35E144A7AC2}"/>
          </ac:spMkLst>
        </pc:spChg>
        <pc:spChg chg="add del">
          <ac:chgData name="Eduardo Blancas-Alcantara" userId="53600b53a1135504" providerId="LiveId" clId="{2F58B907-ACC9-435A-B6DC-D073A6CE064E}" dt="2024-02-14T19:55:57.766" v="693" actId="26606"/>
          <ac:spMkLst>
            <pc:docMk/>
            <pc:sldMk cId="2108926557" sldId="287"/>
            <ac:spMk id="21" creationId="{F0EA5102-6D8C-4E4F-A08B-59F6C105F958}"/>
          </ac:spMkLst>
        </pc:spChg>
        <pc:spChg chg="add del">
          <ac:chgData name="Eduardo Blancas-Alcantara" userId="53600b53a1135504" providerId="LiveId" clId="{2F58B907-ACC9-435A-B6DC-D073A6CE064E}" dt="2024-02-14T19:39:56.094" v="486" actId="26606"/>
          <ac:spMkLst>
            <pc:docMk/>
            <pc:sldMk cId="2108926557" sldId="287"/>
            <ac:spMk id="22" creationId="{CB47C71A-EFE6-464E-A6BC-2B97788D5509}"/>
          </ac:spMkLst>
        </pc:spChg>
        <pc:spChg chg="add del">
          <ac:chgData name="Eduardo Blancas-Alcantara" userId="53600b53a1135504" providerId="LiveId" clId="{2F58B907-ACC9-435A-B6DC-D073A6CE064E}" dt="2024-02-14T19:39:56.094" v="486" actId="26606"/>
          <ac:spMkLst>
            <pc:docMk/>
            <pc:sldMk cId="2108926557" sldId="287"/>
            <ac:spMk id="24" creationId="{B976FD44-391B-4243-8035-CEE0AB037BCE}"/>
          </ac:spMkLst>
        </pc:spChg>
        <pc:spChg chg="add del">
          <ac:chgData name="Eduardo Blancas-Alcantara" userId="53600b53a1135504" providerId="LiveId" clId="{2F58B907-ACC9-435A-B6DC-D073A6CE064E}" dt="2024-02-14T19:55:57.766" v="693" actId="26606"/>
          <ac:spMkLst>
            <pc:docMk/>
            <pc:sldMk cId="2108926557" sldId="287"/>
            <ac:spMk id="26" creationId="{591C5393-DDF8-4E35-B53E-FFE8D55EBAD1}"/>
          </ac:spMkLst>
        </pc:spChg>
        <pc:spChg chg="add">
          <ac:chgData name="Eduardo Blancas-Alcantara" userId="53600b53a1135504" providerId="LiveId" clId="{2F58B907-ACC9-435A-B6DC-D073A6CE064E}" dt="2024-02-14T19:55:57.780" v="694" actId="26606"/>
          <ac:spMkLst>
            <pc:docMk/>
            <pc:sldMk cId="2108926557" sldId="287"/>
            <ac:spMk id="28" creationId="{4769E7C1-A0D2-4A9A-B20B-68131E5EE7CE}"/>
          </ac:spMkLst>
        </pc:spChg>
        <pc:spChg chg="add del">
          <ac:chgData name="Eduardo Blancas-Alcantara" userId="53600b53a1135504" providerId="LiveId" clId="{2F58B907-ACC9-435A-B6DC-D073A6CE064E}" dt="2024-02-14T19:54:01.781" v="650" actId="26606"/>
          <ac:spMkLst>
            <pc:docMk/>
            <pc:sldMk cId="2108926557" sldId="287"/>
            <ac:spMk id="29" creationId="{0F6D30A4-AEE0-496C-A69C-25D5D6E571A4}"/>
          </ac:spMkLst>
        </pc:spChg>
        <pc:spChg chg="add">
          <ac:chgData name="Eduardo Blancas-Alcantara" userId="53600b53a1135504" providerId="LiveId" clId="{2F58B907-ACC9-435A-B6DC-D073A6CE064E}" dt="2024-02-14T19:55:57.780" v="694" actId="26606"/>
          <ac:spMkLst>
            <pc:docMk/>
            <pc:sldMk cId="2108926557" sldId="287"/>
            <ac:spMk id="34" creationId="{2A3C34FA-A89F-402A-8C08-206402BEBD7D}"/>
          </ac:spMkLst>
        </pc:spChg>
        <pc:spChg chg="add del">
          <ac:chgData name="Eduardo Blancas-Alcantara" userId="53600b53a1135504" providerId="LiveId" clId="{2F58B907-ACC9-435A-B6DC-D073A6CE064E}" dt="2024-02-14T19:54:01.781" v="650" actId="26606"/>
          <ac:spMkLst>
            <pc:docMk/>
            <pc:sldMk cId="2108926557" sldId="287"/>
            <ac:spMk id="35" creationId="{AEDDAFB5-9680-4028-AD7F-18FA57B5764B}"/>
          </ac:spMkLst>
        </pc:spChg>
        <pc:spChg chg="add">
          <ac:chgData name="Eduardo Blancas-Alcantara" userId="53600b53a1135504" providerId="LiveId" clId="{2F58B907-ACC9-435A-B6DC-D073A6CE064E}" dt="2024-02-14T19:55:57.780" v="694" actId="26606"/>
          <ac:spMkLst>
            <pc:docMk/>
            <pc:sldMk cId="2108926557" sldId="287"/>
            <ac:spMk id="36" creationId="{E99BD194-5F14-4DCC-8EDD-48B7C99DFC0A}"/>
          </ac:spMkLst>
        </pc:spChg>
        <pc:spChg chg="add del">
          <ac:chgData name="Eduardo Blancas-Alcantara" userId="53600b53a1135504" providerId="LiveId" clId="{2F58B907-ACC9-435A-B6DC-D073A6CE064E}" dt="2024-02-14T19:54:01.781" v="650" actId="26606"/>
          <ac:spMkLst>
            <pc:docMk/>
            <pc:sldMk cId="2108926557" sldId="287"/>
            <ac:spMk id="37" creationId="{A1769CB4-E578-403A-A3A4-A003E264BF13}"/>
          </ac:spMkLst>
        </pc:spChg>
        <pc:spChg chg="add">
          <ac:chgData name="Eduardo Blancas-Alcantara" userId="53600b53a1135504" providerId="LiveId" clId="{2F58B907-ACC9-435A-B6DC-D073A6CE064E}" dt="2024-02-14T19:55:57.780" v="694" actId="26606"/>
          <ac:spMkLst>
            <pc:docMk/>
            <pc:sldMk cId="2108926557" sldId="287"/>
            <ac:spMk id="38" creationId="{0C2CE016-7426-4D51-9172-45C735FE24DD}"/>
          </ac:spMkLst>
        </pc:spChg>
        <pc:spChg chg="add del">
          <ac:chgData name="Eduardo Blancas-Alcantara" userId="53600b53a1135504" providerId="LiveId" clId="{2F58B907-ACC9-435A-B6DC-D073A6CE064E}" dt="2024-02-14T19:54:01.781" v="650" actId="26606"/>
          <ac:spMkLst>
            <pc:docMk/>
            <pc:sldMk cId="2108926557" sldId="287"/>
            <ac:spMk id="39" creationId="{FE9FDD2C-3515-4FA5-BFCF-1A2FEC0C8ED7}"/>
          </ac:spMkLst>
        </pc:spChg>
        <pc:spChg chg="add">
          <ac:chgData name="Eduardo Blancas-Alcantara" userId="53600b53a1135504" providerId="LiveId" clId="{2F58B907-ACC9-435A-B6DC-D073A6CE064E}" dt="2024-02-14T19:55:57.780" v="694" actId="26606"/>
          <ac:spMkLst>
            <pc:docMk/>
            <pc:sldMk cId="2108926557" sldId="287"/>
            <ac:spMk id="40" creationId="{4B3E0BD3-7E48-45B6-BDF6-8ED6E52DAB02}"/>
          </ac:spMkLst>
        </pc:spChg>
        <pc:spChg chg="add del">
          <ac:chgData name="Eduardo Blancas-Alcantara" userId="53600b53a1135504" providerId="LiveId" clId="{2F58B907-ACC9-435A-B6DC-D073A6CE064E}" dt="2024-02-14T19:54:01.781" v="650" actId="26606"/>
          <ac:spMkLst>
            <pc:docMk/>
            <pc:sldMk cId="2108926557" sldId="287"/>
            <ac:spMk id="41" creationId="{43C5E11D-1EDA-411F-9B5D-9D504AC88530}"/>
          </ac:spMkLst>
        </pc:spChg>
        <pc:spChg chg="add del">
          <ac:chgData name="Eduardo Blancas-Alcantara" userId="53600b53a1135504" providerId="LiveId" clId="{2F58B907-ACC9-435A-B6DC-D073A6CE064E}" dt="2024-02-14T19:53:52.635" v="641" actId="26606"/>
          <ac:spMkLst>
            <pc:docMk/>
            <pc:sldMk cId="2108926557" sldId="287"/>
            <ac:spMk id="46" creationId="{9ED1176E-8E8A-44E6-9BB7-81681F8A6C3A}"/>
          </ac:spMkLst>
        </pc:spChg>
        <pc:spChg chg="add del">
          <ac:chgData name="Eduardo Blancas-Alcantara" userId="53600b53a1135504" providerId="LiveId" clId="{2F58B907-ACC9-435A-B6DC-D073A6CE064E}" dt="2024-02-14T19:53:52.635" v="641" actId="26606"/>
          <ac:spMkLst>
            <pc:docMk/>
            <pc:sldMk cId="2108926557" sldId="287"/>
            <ac:spMk id="52" creationId="{77458FF0-F026-414C-9063-4079F96E8197}"/>
          </ac:spMkLst>
        </pc:spChg>
        <pc:spChg chg="add del">
          <ac:chgData name="Eduardo Blancas-Alcantara" userId="53600b53a1135504" providerId="LiveId" clId="{2F58B907-ACC9-435A-B6DC-D073A6CE064E}" dt="2024-02-14T19:53:52.635" v="641" actId="26606"/>
          <ac:spMkLst>
            <pc:docMk/>
            <pc:sldMk cId="2108926557" sldId="287"/>
            <ac:spMk id="54" creationId="{E959CEF6-2862-47F1-A4D0-F4660D63CF73}"/>
          </ac:spMkLst>
        </pc:spChg>
        <pc:spChg chg="add del">
          <ac:chgData name="Eduardo Blancas-Alcantara" userId="53600b53a1135504" providerId="LiveId" clId="{2F58B907-ACC9-435A-B6DC-D073A6CE064E}" dt="2024-02-14T19:53:52.635" v="641" actId="26606"/>
          <ac:spMkLst>
            <pc:docMk/>
            <pc:sldMk cId="2108926557" sldId="287"/>
            <ac:spMk id="56" creationId="{CB085464-D568-4939-A7C5-01015D9CD5E9}"/>
          </ac:spMkLst>
        </pc:spChg>
        <pc:spChg chg="add del">
          <ac:chgData name="Eduardo Blancas-Alcantara" userId="53600b53a1135504" providerId="LiveId" clId="{2F58B907-ACC9-435A-B6DC-D073A6CE064E}" dt="2024-02-14T19:53:52.635" v="641" actId="26606"/>
          <ac:spMkLst>
            <pc:docMk/>
            <pc:sldMk cId="2108926557" sldId="287"/>
            <ac:spMk id="58" creationId="{99355133-0882-4A52-9C16-3D5B55D46A18}"/>
          </ac:spMkLst>
        </pc:spChg>
        <pc:spChg chg="add del">
          <ac:chgData name="Eduardo Blancas-Alcantara" userId="53600b53a1135504" providerId="LiveId" clId="{2F58B907-ACC9-435A-B6DC-D073A6CE064E}" dt="2024-02-14T19:53:57.419" v="643" actId="26606"/>
          <ac:spMkLst>
            <pc:docMk/>
            <pc:sldMk cId="2108926557" sldId="287"/>
            <ac:spMk id="60" creationId="{0BCDCCAE-697C-485A-B4DD-83B5F912FD86}"/>
          </ac:spMkLst>
        </pc:spChg>
        <pc:spChg chg="add del">
          <ac:chgData name="Eduardo Blancas-Alcantara" userId="53600b53a1135504" providerId="LiveId" clId="{2F58B907-ACC9-435A-B6DC-D073A6CE064E}" dt="2024-02-14T19:53:57.419" v="643" actId="26606"/>
          <ac:spMkLst>
            <pc:docMk/>
            <pc:sldMk cId="2108926557" sldId="287"/>
            <ac:spMk id="61" creationId="{67D11D4F-4F6D-445C-BFEB-96F967B21879}"/>
          </ac:spMkLst>
        </pc:spChg>
        <pc:spChg chg="add del">
          <ac:chgData name="Eduardo Blancas-Alcantara" userId="53600b53a1135504" providerId="LiveId" clId="{2F58B907-ACC9-435A-B6DC-D073A6CE064E}" dt="2024-02-14T19:53:57.419" v="643" actId="26606"/>
          <ac:spMkLst>
            <pc:docMk/>
            <pc:sldMk cId="2108926557" sldId="287"/>
            <ac:spMk id="62" creationId="{C19B8FE7-E6F0-44D0-AAB7-F7100184B715}"/>
          </ac:spMkLst>
        </pc:spChg>
        <pc:spChg chg="add del">
          <ac:chgData name="Eduardo Blancas-Alcantara" userId="53600b53a1135504" providerId="LiveId" clId="{2F58B907-ACC9-435A-B6DC-D073A6CE064E}" dt="2024-02-14T19:53:57.419" v="643" actId="26606"/>
          <ac:spMkLst>
            <pc:docMk/>
            <pc:sldMk cId="2108926557" sldId="287"/>
            <ac:spMk id="64" creationId="{F806AC62-BC3F-4D5E-BF23-F593DF518317}"/>
          </ac:spMkLst>
        </pc:spChg>
        <pc:spChg chg="add del">
          <ac:chgData name="Eduardo Blancas-Alcantara" userId="53600b53a1135504" providerId="LiveId" clId="{2F58B907-ACC9-435A-B6DC-D073A6CE064E}" dt="2024-02-14T19:53:57.419" v="643" actId="26606"/>
          <ac:spMkLst>
            <pc:docMk/>
            <pc:sldMk cId="2108926557" sldId="287"/>
            <ac:spMk id="66" creationId="{6093D801-98AE-465E-A5FC-A333D4C6A3F7}"/>
          </ac:spMkLst>
        </pc:spChg>
        <pc:spChg chg="add del">
          <ac:chgData name="Eduardo Blancas-Alcantara" userId="53600b53a1135504" providerId="LiveId" clId="{2F58B907-ACC9-435A-B6DC-D073A6CE064E}" dt="2024-02-14T19:53:57.419" v="643" actId="26606"/>
          <ac:spMkLst>
            <pc:docMk/>
            <pc:sldMk cId="2108926557" sldId="287"/>
            <ac:spMk id="67" creationId="{EF6760B4-2A40-4AC2-B1DD-2A870AEB4DB0}"/>
          </ac:spMkLst>
        </pc:spChg>
        <pc:spChg chg="add del">
          <ac:chgData name="Eduardo Blancas-Alcantara" userId="53600b53a1135504" providerId="LiveId" clId="{2F58B907-ACC9-435A-B6DC-D073A6CE064E}" dt="2024-02-14T19:53:57.419" v="643" actId="26606"/>
          <ac:spMkLst>
            <pc:docMk/>
            <pc:sldMk cId="2108926557" sldId="287"/>
            <ac:spMk id="68" creationId="{C7ACBC84-F47E-4B21-A7F3-60566BB76BB1}"/>
          </ac:spMkLst>
        </pc:spChg>
        <pc:spChg chg="add del">
          <ac:chgData name="Eduardo Blancas-Alcantara" userId="53600b53a1135504" providerId="LiveId" clId="{2F58B907-ACC9-435A-B6DC-D073A6CE064E}" dt="2024-02-14T19:53:57.419" v="643" actId="26606"/>
          <ac:spMkLst>
            <pc:docMk/>
            <pc:sldMk cId="2108926557" sldId="287"/>
            <ac:spMk id="69" creationId="{EAE229D4-A955-47B2-82C8-E7459998B85D}"/>
          </ac:spMkLst>
        </pc:spChg>
        <pc:spChg chg="add del">
          <ac:chgData name="Eduardo Blancas-Alcantara" userId="53600b53a1135504" providerId="LiveId" clId="{2F58B907-ACC9-435A-B6DC-D073A6CE064E}" dt="2024-02-14T19:53:57.419" v="643" actId="26606"/>
          <ac:spMkLst>
            <pc:docMk/>
            <pc:sldMk cId="2108926557" sldId="287"/>
            <ac:spMk id="70" creationId="{33FB4B9E-172A-4EA2-8C0E-0F73BFA422E7}"/>
          </ac:spMkLst>
        </pc:spChg>
        <pc:spChg chg="add del">
          <ac:chgData name="Eduardo Blancas-Alcantara" userId="53600b53a1135504" providerId="LiveId" clId="{2F58B907-ACC9-435A-B6DC-D073A6CE064E}" dt="2024-02-14T19:53:58.994" v="645" actId="26606"/>
          <ac:spMkLst>
            <pc:docMk/>
            <pc:sldMk cId="2108926557" sldId="287"/>
            <ac:spMk id="72" creationId="{0F6D30A4-AEE0-496C-A69C-25D5D6E571A4}"/>
          </ac:spMkLst>
        </pc:spChg>
        <pc:spChg chg="add del">
          <ac:chgData name="Eduardo Blancas-Alcantara" userId="53600b53a1135504" providerId="LiveId" clId="{2F58B907-ACC9-435A-B6DC-D073A6CE064E}" dt="2024-02-14T19:53:58.994" v="645" actId="26606"/>
          <ac:spMkLst>
            <pc:docMk/>
            <pc:sldMk cId="2108926557" sldId="287"/>
            <ac:spMk id="75" creationId="{AEDDAFB5-9680-4028-AD7F-18FA57B5764B}"/>
          </ac:spMkLst>
        </pc:spChg>
        <pc:spChg chg="add del">
          <ac:chgData name="Eduardo Blancas-Alcantara" userId="53600b53a1135504" providerId="LiveId" clId="{2F58B907-ACC9-435A-B6DC-D073A6CE064E}" dt="2024-02-14T19:53:58.994" v="645" actId="26606"/>
          <ac:spMkLst>
            <pc:docMk/>
            <pc:sldMk cId="2108926557" sldId="287"/>
            <ac:spMk id="76" creationId="{A1769CB4-E578-403A-A3A4-A003E264BF13}"/>
          </ac:spMkLst>
        </pc:spChg>
        <pc:spChg chg="add del">
          <ac:chgData name="Eduardo Blancas-Alcantara" userId="53600b53a1135504" providerId="LiveId" clId="{2F58B907-ACC9-435A-B6DC-D073A6CE064E}" dt="2024-02-14T19:53:58.994" v="645" actId="26606"/>
          <ac:spMkLst>
            <pc:docMk/>
            <pc:sldMk cId="2108926557" sldId="287"/>
            <ac:spMk id="77" creationId="{FE9FDD2C-3515-4FA5-BFCF-1A2FEC0C8ED7}"/>
          </ac:spMkLst>
        </pc:spChg>
        <pc:spChg chg="add del">
          <ac:chgData name="Eduardo Blancas-Alcantara" userId="53600b53a1135504" providerId="LiveId" clId="{2F58B907-ACC9-435A-B6DC-D073A6CE064E}" dt="2024-02-14T19:53:58.994" v="645" actId="26606"/>
          <ac:spMkLst>
            <pc:docMk/>
            <pc:sldMk cId="2108926557" sldId="287"/>
            <ac:spMk id="78" creationId="{43C5E11D-1EDA-411F-9B5D-9D504AC88530}"/>
          </ac:spMkLst>
        </pc:spChg>
        <pc:spChg chg="add del">
          <ac:chgData name="Eduardo Blancas-Alcantara" userId="53600b53a1135504" providerId="LiveId" clId="{2F58B907-ACC9-435A-B6DC-D073A6CE064E}" dt="2024-02-14T19:54:00.348" v="647" actId="26606"/>
          <ac:spMkLst>
            <pc:docMk/>
            <pc:sldMk cId="2108926557" sldId="287"/>
            <ac:spMk id="80" creationId="{67D11D4F-4F6D-445C-BFEB-96F967B21879}"/>
          </ac:spMkLst>
        </pc:spChg>
        <pc:spChg chg="add del">
          <ac:chgData name="Eduardo Blancas-Alcantara" userId="53600b53a1135504" providerId="LiveId" clId="{2F58B907-ACC9-435A-B6DC-D073A6CE064E}" dt="2024-02-14T19:54:00.348" v="647" actId="26606"/>
          <ac:spMkLst>
            <pc:docMk/>
            <pc:sldMk cId="2108926557" sldId="287"/>
            <ac:spMk id="83" creationId="{EF6760B4-2A40-4AC2-B1DD-2A870AEB4DB0}"/>
          </ac:spMkLst>
        </pc:spChg>
        <pc:spChg chg="add del">
          <ac:chgData name="Eduardo Blancas-Alcantara" userId="53600b53a1135504" providerId="LiveId" clId="{2F58B907-ACC9-435A-B6DC-D073A6CE064E}" dt="2024-02-14T19:54:00.348" v="647" actId="26606"/>
          <ac:spMkLst>
            <pc:docMk/>
            <pc:sldMk cId="2108926557" sldId="287"/>
            <ac:spMk id="84" creationId="{C7ACBC84-F47E-4B21-A7F3-60566BB76BB1}"/>
          </ac:spMkLst>
        </pc:spChg>
        <pc:spChg chg="add del">
          <ac:chgData name="Eduardo Blancas-Alcantara" userId="53600b53a1135504" providerId="LiveId" clId="{2F58B907-ACC9-435A-B6DC-D073A6CE064E}" dt="2024-02-14T19:54:00.348" v="647" actId="26606"/>
          <ac:spMkLst>
            <pc:docMk/>
            <pc:sldMk cId="2108926557" sldId="287"/>
            <ac:spMk id="85" creationId="{EAE229D4-A955-47B2-82C8-E7459998B85D}"/>
          </ac:spMkLst>
        </pc:spChg>
        <pc:spChg chg="add del">
          <ac:chgData name="Eduardo Blancas-Alcantara" userId="53600b53a1135504" providerId="LiveId" clId="{2F58B907-ACC9-435A-B6DC-D073A6CE064E}" dt="2024-02-14T19:54:00.348" v="647" actId="26606"/>
          <ac:spMkLst>
            <pc:docMk/>
            <pc:sldMk cId="2108926557" sldId="287"/>
            <ac:spMk id="86" creationId="{33FB4B9E-172A-4EA2-8C0E-0F73BFA422E7}"/>
          </ac:spMkLst>
        </pc:spChg>
        <pc:spChg chg="add del">
          <ac:chgData name="Eduardo Blancas-Alcantara" userId="53600b53a1135504" providerId="LiveId" clId="{2F58B907-ACC9-435A-B6DC-D073A6CE064E}" dt="2024-02-14T19:54:00.348" v="647" actId="26606"/>
          <ac:spMkLst>
            <pc:docMk/>
            <pc:sldMk cId="2108926557" sldId="287"/>
            <ac:spMk id="87" creationId="{0BCDCCAE-697C-485A-B4DD-83B5F912FD86}"/>
          </ac:spMkLst>
        </pc:spChg>
        <pc:spChg chg="add del">
          <ac:chgData name="Eduardo Blancas-Alcantara" userId="53600b53a1135504" providerId="LiveId" clId="{2F58B907-ACC9-435A-B6DC-D073A6CE064E}" dt="2024-02-14T19:54:00.348" v="647" actId="26606"/>
          <ac:spMkLst>
            <pc:docMk/>
            <pc:sldMk cId="2108926557" sldId="287"/>
            <ac:spMk id="88" creationId="{C19B8FE7-E6F0-44D0-AAB7-F7100184B715}"/>
          </ac:spMkLst>
        </pc:spChg>
        <pc:spChg chg="add del">
          <ac:chgData name="Eduardo Blancas-Alcantara" userId="53600b53a1135504" providerId="LiveId" clId="{2F58B907-ACC9-435A-B6DC-D073A6CE064E}" dt="2024-02-14T19:54:00.348" v="647" actId="26606"/>
          <ac:spMkLst>
            <pc:docMk/>
            <pc:sldMk cId="2108926557" sldId="287"/>
            <ac:spMk id="89" creationId="{F806AC62-BC3F-4D5E-BF23-F593DF518317}"/>
          </ac:spMkLst>
        </pc:spChg>
        <pc:spChg chg="add del">
          <ac:chgData name="Eduardo Blancas-Alcantara" userId="53600b53a1135504" providerId="LiveId" clId="{2F58B907-ACC9-435A-B6DC-D073A6CE064E}" dt="2024-02-14T19:54:00.348" v="647" actId="26606"/>
          <ac:spMkLst>
            <pc:docMk/>
            <pc:sldMk cId="2108926557" sldId="287"/>
            <ac:spMk id="90" creationId="{6093D801-98AE-465E-A5FC-A333D4C6A3F7}"/>
          </ac:spMkLst>
        </pc:spChg>
        <pc:spChg chg="add del">
          <ac:chgData name="Eduardo Blancas-Alcantara" userId="53600b53a1135504" providerId="LiveId" clId="{2F58B907-ACC9-435A-B6DC-D073A6CE064E}" dt="2024-02-14T19:54:01.766" v="649" actId="26606"/>
          <ac:spMkLst>
            <pc:docMk/>
            <pc:sldMk cId="2108926557" sldId="287"/>
            <ac:spMk id="92" creationId="{8FD065D1-11AD-4991-BCCC-705C3D2C77D4}"/>
          </ac:spMkLst>
        </pc:spChg>
        <pc:spChg chg="add del">
          <ac:chgData name="Eduardo Blancas-Alcantara" userId="53600b53a1135504" providerId="LiveId" clId="{2F58B907-ACC9-435A-B6DC-D073A6CE064E}" dt="2024-02-14T19:54:01.766" v="649" actId="26606"/>
          <ac:spMkLst>
            <pc:docMk/>
            <pc:sldMk cId="2108926557" sldId="287"/>
            <ac:spMk id="95" creationId="{652872B7-5631-436E-B6A1-CF29F3629D35}"/>
          </ac:spMkLst>
        </pc:spChg>
        <pc:spChg chg="add del">
          <ac:chgData name="Eduardo Blancas-Alcantara" userId="53600b53a1135504" providerId="LiveId" clId="{2F58B907-ACC9-435A-B6DC-D073A6CE064E}" dt="2024-02-14T19:54:01.766" v="649" actId="26606"/>
          <ac:spMkLst>
            <pc:docMk/>
            <pc:sldMk cId="2108926557" sldId="287"/>
            <ac:spMk id="96" creationId="{6CF0C6B2-55EC-4B63-8446-617E0B70AA73}"/>
          </ac:spMkLst>
        </pc:spChg>
        <pc:spChg chg="add del">
          <ac:chgData name="Eduardo Blancas-Alcantara" userId="53600b53a1135504" providerId="LiveId" clId="{2F58B907-ACC9-435A-B6DC-D073A6CE064E}" dt="2024-02-14T19:54:01.766" v="649" actId="26606"/>
          <ac:spMkLst>
            <pc:docMk/>
            <pc:sldMk cId="2108926557" sldId="287"/>
            <ac:spMk id="97" creationId="{F2AE2731-47CD-479F-943F-E53769898B63}"/>
          </ac:spMkLst>
        </pc:spChg>
        <pc:spChg chg="add del">
          <ac:chgData name="Eduardo Blancas-Alcantara" userId="53600b53a1135504" providerId="LiveId" clId="{2F58B907-ACC9-435A-B6DC-D073A6CE064E}" dt="2024-02-14T19:54:01.766" v="649" actId="26606"/>
          <ac:spMkLst>
            <pc:docMk/>
            <pc:sldMk cId="2108926557" sldId="287"/>
            <ac:spMk id="98" creationId="{B7A002C5-3B3D-4E57-8E22-3671E772B946}"/>
          </ac:spMkLst>
        </pc:spChg>
        <pc:spChg chg="add del">
          <ac:chgData name="Eduardo Blancas-Alcantara" userId="53600b53a1135504" providerId="LiveId" clId="{2F58B907-ACC9-435A-B6DC-D073A6CE064E}" dt="2024-02-14T19:54:01.766" v="649" actId="26606"/>
          <ac:spMkLst>
            <pc:docMk/>
            <pc:sldMk cId="2108926557" sldId="287"/>
            <ac:spMk id="99" creationId="{71F7A37C-17BE-4470-B150-FEFE9F114845}"/>
          </ac:spMkLst>
        </pc:spChg>
        <pc:spChg chg="add del">
          <ac:chgData name="Eduardo Blancas-Alcantara" userId="53600b53a1135504" providerId="LiveId" clId="{2F58B907-ACC9-435A-B6DC-D073A6CE064E}" dt="2024-02-14T19:54:01.766" v="649" actId="26606"/>
          <ac:spMkLst>
            <pc:docMk/>
            <pc:sldMk cId="2108926557" sldId="287"/>
            <ac:spMk id="100" creationId="{FD030E76-A440-458B-98DA-CE9C47B6D0E7}"/>
          </ac:spMkLst>
        </pc:spChg>
        <pc:spChg chg="add del">
          <ac:chgData name="Eduardo Blancas-Alcantara" userId="53600b53a1135504" providerId="LiveId" clId="{2F58B907-ACC9-435A-B6DC-D073A6CE064E}" dt="2024-02-14T19:54:01.766" v="649" actId="26606"/>
          <ac:spMkLst>
            <pc:docMk/>
            <pc:sldMk cId="2108926557" sldId="287"/>
            <ac:spMk id="101" creationId="{9762211C-A16D-47CA-AEDF-CFBA67FE865D}"/>
          </ac:spMkLst>
        </pc:spChg>
        <pc:spChg chg="add del">
          <ac:chgData name="Eduardo Blancas-Alcantara" userId="53600b53a1135504" providerId="LiveId" clId="{2F58B907-ACC9-435A-B6DC-D073A6CE064E}" dt="2024-02-14T19:54:01.766" v="649" actId="26606"/>
          <ac:spMkLst>
            <pc:docMk/>
            <pc:sldMk cId="2108926557" sldId="287"/>
            <ac:spMk id="102" creationId="{4DFCF525-C205-4C26-A315-560AD53B0B00}"/>
          </ac:spMkLst>
        </pc:spChg>
        <pc:spChg chg="add del">
          <ac:chgData name="Eduardo Blancas-Alcantara" userId="53600b53a1135504" providerId="LiveId" clId="{2F58B907-ACC9-435A-B6DC-D073A6CE064E}" dt="2024-02-14T19:54:15.875" v="657" actId="26606"/>
          <ac:spMkLst>
            <pc:docMk/>
            <pc:sldMk cId="2108926557" sldId="287"/>
            <ac:spMk id="104" creationId="{67D11D4F-4F6D-445C-BFEB-96F967B21879}"/>
          </ac:spMkLst>
        </pc:spChg>
        <pc:spChg chg="add del">
          <ac:chgData name="Eduardo Blancas-Alcantara" userId="53600b53a1135504" providerId="LiveId" clId="{2F58B907-ACC9-435A-B6DC-D073A6CE064E}" dt="2024-02-14T19:54:15.875" v="657" actId="26606"/>
          <ac:spMkLst>
            <pc:docMk/>
            <pc:sldMk cId="2108926557" sldId="287"/>
            <ac:spMk id="107" creationId="{EF6760B4-2A40-4AC2-B1DD-2A870AEB4DB0}"/>
          </ac:spMkLst>
        </pc:spChg>
        <pc:spChg chg="add del">
          <ac:chgData name="Eduardo Blancas-Alcantara" userId="53600b53a1135504" providerId="LiveId" clId="{2F58B907-ACC9-435A-B6DC-D073A6CE064E}" dt="2024-02-14T19:54:15.875" v="657" actId="26606"/>
          <ac:spMkLst>
            <pc:docMk/>
            <pc:sldMk cId="2108926557" sldId="287"/>
            <ac:spMk id="108" creationId="{C7ACBC84-F47E-4B21-A7F3-60566BB76BB1}"/>
          </ac:spMkLst>
        </pc:spChg>
        <pc:spChg chg="add del">
          <ac:chgData name="Eduardo Blancas-Alcantara" userId="53600b53a1135504" providerId="LiveId" clId="{2F58B907-ACC9-435A-B6DC-D073A6CE064E}" dt="2024-02-14T19:54:15.875" v="657" actId="26606"/>
          <ac:spMkLst>
            <pc:docMk/>
            <pc:sldMk cId="2108926557" sldId="287"/>
            <ac:spMk id="109" creationId="{EAE229D4-A955-47B2-82C8-E7459998B85D}"/>
          </ac:spMkLst>
        </pc:spChg>
        <pc:spChg chg="add del">
          <ac:chgData name="Eduardo Blancas-Alcantara" userId="53600b53a1135504" providerId="LiveId" clId="{2F58B907-ACC9-435A-B6DC-D073A6CE064E}" dt="2024-02-14T19:54:15.875" v="657" actId="26606"/>
          <ac:spMkLst>
            <pc:docMk/>
            <pc:sldMk cId="2108926557" sldId="287"/>
            <ac:spMk id="110" creationId="{33FB4B9E-172A-4EA2-8C0E-0F73BFA422E7}"/>
          </ac:spMkLst>
        </pc:spChg>
        <pc:spChg chg="add del">
          <ac:chgData name="Eduardo Blancas-Alcantara" userId="53600b53a1135504" providerId="LiveId" clId="{2F58B907-ACC9-435A-B6DC-D073A6CE064E}" dt="2024-02-14T19:54:15.875" v="657" actId="26606"/>
          <ac:spMkLst>
            <pc:docMk/>
            <pc:sldMk cId="2108926557" sldId="287"/>
            <ac:spMk id="111" creationId="{0BCDCCAE-697C-485A-B4DD-83B5F912FD86}"/>
          </ac:spMkLst>
        </pc:spChg>
        <pc:spChg chg="add del">
          <ac:chgData name="Eduardo Blancas-Alcantara" userId="53600b53a1135504" providerId="LiveId" clId="{2F58B907-ACC9-435A-B6DC-D073A6CE064E}" dt="2024-02-14T19:54:15.875" v="657" actId="26606"/>
          <ac:spMkLst>
            <pc:docMk/>
            <pc:sldMk cId="2108926557" sldId="287"/>
            <ac:spMk id="112" creationId="{C19B8FE7-E6F0-44D0-AAB7-F7100184B715}"/>
          </ac:spMkLst>
        </pc:spChg>
        <pc:spChg chg="add del">
          <ac:chgData name="Eduardo Blancas-Alcantara" userId="53600b53a1135504" providerId="LiveId" clId="{2F58B907-ACC9-435A-B6DC-D073A6CE064E}" dt="2024-02-14T19:54:15.875" v="657" actId="26606"/>
          <ac:spMkLst>
            <pc:docMk/>
            <pc:sldMk cId="2108926557" sldId="287"/>
            <ac:spMk id="113" creationId="{F806AC62-BC3F-4D5E-BF23-F593DF518317}"/>
          </ac:spMkLst>
        </pc:spChg>
        <pc:spChg chg="add del">
          <ac:chgData name="Eduardo Blancas-Alcantara" userId="53600b53a1135504" providerId="LiveId" clId="{2F58B907-ACC9-435A-B6DC-D073A6CE064E}" dt="2024-02-14T19:54:15.875" v="657" actId="26606"/>
          <ac:spMkLst>
            <pc:docMk/>
            <pc:sldMk cId="2108926557" sldId="287"/>
            <ac:spMk id="114" creationId="{6093D801-98AE-465E-A5FC-A333D4C6A3F7}"/>
          </ac:spMkLst>
        </pc:spChg>
        <pc:spChg chg="add del">
          <ac:chgData name="Eduardo Blancas-Alcantara" userId="53600b53a1135504" providerId="LiveId" clId="{2F58B907-ACC9-435A-B6DC-D073A6CE064E}" dt="2024-02-14T19:55:32.056" v="666" actId="700"/>
          <ac:spMkLst>
            <pc:docMk/>
            <pc:sldMk cId="2108926557" sldId="287"/>
            <ac:spMk id="119" creationId="{4769E7C1-A0D2-4A9A-B20B-68131E5EE7CE}"/>
          </ac:spMkLst>
        </pc:spChg>
        <pc:spChg chg="add del">
          <ac:chgData name="Eduardo Blancas-Alcantara" userId="53600b53a1135504" providerId="LiveId" clId="{2F58B907-ACC9-435A-B6DC-D073A6CE064E}" dt="2024-02-14T19:55:32.056" v="666" actId="700"/>
          <ac:spMkLst>
            <pc:docMk/>
            <pc:sldMk cId="2108926557" sldId="287"/>
            <ac:spMk id="125" creationId="{2A3C34FA-A89F-402A-8C08-206402BEBD7D}"/>
          </ac:spMkLst>
        </pc:spChg>
        <pc:spChg chg="add del">
          <ac:chgData name="Eduardo Blancas-Alcantara" userId="53600b53a1135504" providerId="LiveId" clId="{2F58B907-ACC9-435A-B6DC-D073A6CE064E}" dt="2024-02-14T19:55:32.056" v="666" actId="700"/>
          <ac:spMkLst>
            <pc:docMk/>
            <pc:sldMk cId="2108926557" sldId="287"/>
            <ac:spMk id="127" creationId="{E99BD194-5F14-4DCC-8EDD-48B7C99DFC0A}"/>
          </ac:spMkLst>
        </pc:spChg>
        <pc:spChg chg="add del">
          <ac:chgData name="Eduardo Blancas-Alcantara" userId="53600b53a1135504" providerId="LiveId" clId="{2F58B907-ACC9-435A-B6DC-D073A6CE064E}" dt="2024-02-14T19:55:32.056" v="666" actId="700"/>
          <ac:spMkLst>
            <pc:docMk/>
            <pc:sldMk cId="2108926557" sldId="287"/>
            <ac:spMk id="129" creationId="{0C2CE016-7426-4D51-9172-45C735FE24DD}"/>
          </ac:spMkLst>
        </pc:spChg>
        <pc:spChg chg="add del">
          <ac:chgData name="Eduardo Blancas-Alcantara" userId="53600b53a1135504" providerId="LiveId" clId="{2F58B907-ACC9-435A-B6DC-D073A6CE064E}" dt="2024-02-14T19:55:32.056" v="666" actId="700"/>
          <ac:spMkLst>
            <pc:docMk/>
            <pc:sldMk cId="2108926557" sldId="287"/>
            <ac:spMk id="131" creationId="{4B3E0BD3-7E48-45B6-BDF6-8ED6E52DAB02}"/>
          </ac:spMkLst>
        </pc:spChg>
        <pc:picChg chg="add del">
          <ac:chgData name="Eduardo Blancas-Alcantara" userId="53600b53a1135504" providerId="LiveId" clId="{2F58B907-ACC9-435A-B6DC-D073A6CE064E}" dt="2024-02-14T19:37:57.908" v="478" actId="21"/>
          <ac:picMkLst>
            <pc:docMk/>
            <pc:sldMk cId="2108926557" sldId="287"/>
            <ac:picMk id="4" creationId="{834F03AA-91B0-5ED3-96B1-8453FD25F7AC}"/>
          </ac:picMkLst>
        </pc:picChg>
        <pc:picChg chg="add del mod">
          <ac:chgData name="Eduardo Blancas-Alcantara" userId="53600b53a1135504" providerId="LiveId" clId="{2F58B907-ACC9-435A-B6DC-D073A6CE064E}" dt="2024-02-14T19:35:15.704" v="476" actId="21"/>
          <ac:picMkLst>
            <pc:docMk/>
            <pc:sldMk cId="2108926557" sldId="287"/>
            <ac:picMk id="5" creationId="{61BDEA74-54E8-96E1-E31F-617705F4B641}"/>
          </ac:picMkLst>
        </pc:picChg>
        <pc:picChg chg="add mod ord">
          <ac:chgData name="Eduardo Blancas-Alcantara" userId="53600b53a1135504" providerId="LiveId" clId="{2F58B907-ACC9-435A-B6DC-D073A6CE064E}" dt="2024-02-14T19:55:57.766" v="693" actId="26606"/>
          <ac:picMkLst>
            <pc:docMk/>
            <pc:sldMk cId="2108926557" sldId="287"/>
            <ac:picMk id="6" creationId="{FE4AACE2-88FE-D42D-1CBC-91344CA1B43E}"/>
          </ac:picMkLst>
        </pc:picChg>
        <pc:picChg chg="add mod ord">
          <ac:chgData name="Eduardo Blancas-Alcantara" userId="53600b53a1135504" providerId="LiveId" clId="{2F58B907-ACC9-435A-B6DC-D073A6CE064E}" dt="2024-02-14T19:55:57.766" v="693" actId="26606"/>
          <ac:picMkLst>
            <pc:docMk/>
            <pc:sldMk cId="2108926557" sldId="287"/>
            <ac:picMk id="7" creationId="{F1454830-F55E-E3CA-12F4-07F57735D70B}"/>
          </ac:picMkLst>
        </pc:picChg>
        <pc:picChg chg="add mod ord">
          <ac:chgData name="Eduardo Blancas-Alcantara" userId="53600b53a1135504" providerId="LiveId" clId="{2F58B907-ACC9-435A-B6DC-D073A6CE064E}" dt="2024-02-14T19:55:57.780" v="694" actId="26606"/>
          <ac:picMkLst>
            <pc:docMk/>
            <pc:sldMk cId="2108926557" sldId="287"/>
            <ac:picMk id="8" creationId="{8E596B3A-D116-42A7-0052-6A057EE78419}"/>
          </ac:picMkLst>
        </pc:picChg>
        <pc:picChg chg="add del">
          <ac:chgData name="Eduardo Blancas-Alcantara" userId="53600b53a1135504" providerId="LiveId" clId="{2F58B907-ACC9-435A-B6DC-D073A6CE064E}" dt="2024-02-14T19:55:57.766" v="693" actId="26606"/>
          <ac:picMkLst>
            <pc:docMk/>
            <pc:sldMk cId="2108926557" sldId="287"/>
            <ac:picMk id="13" creationId="{EC79A7F0-84F4-4573-A826-7FFE90EC8BEA}"/>
          </ac:picMkLst>
        </pc:picChg>
        <pc:picChg chg="add del">
          <ac:chgData name="Eduardo Blancas-Alcantara" userId="53600b53a1135504" providerId="LiveId" clId="{2F58B907-ACC9-435A-B6DC-D073A6CE064E}" dt="2024-02-14T19:39:56.094" v="486" actId="26606"/>
          <ac:picMkLst>
            <pc:docMk/>
            <pc:sldMk cId="2108926557" sldId="287"/>
            <ac:picMk id="14" creationId="{D3CD99E0-8BF7-406D-BD54-3DBF9156D7DD}"/>
          </ac:picMkLst>
        </pc:picChg>
        <pc:picChg chg="add del">
          <ac:chgData name="Eduardo Blancas-Alcantara" userId="53600b53a1135504" providerId="LiveId" clId="{2F58B907-ACC9-435A-B6DC-D073A6CE064E}" dt="2024-02-14T19:55:57.766" v="693" actId="26606"/>
          <ac:picMkLst>
            <pc:docMk/>
            <pc:sldMk cId="2108926557" sldId="287"/>
            <ac:picMk id="15" creationId="{05967154-B8C4-4E0F-8912-47269F440E57}"/>
          </ac:picMkLst>
        </pc:picChg>
        <pc:picChg chg="add del">
          <ac:chgData name="Eduardo Blancas-Alcantara" userId="53600b53a1135504" providerId="LiveId" clId="{2F58B907-ACC9-435A-B6DC-D073A6CE064E}" dt="2024-02-14T19:39:56.094" v="486" actId="26606"/>
          <ac:picMkLst>
            <pc:docMk/>
            <pc:sldMk cId="2108926557" sldId="287"/>
            <ac:picMk id="16" creationId="{3CD71877-3E29-46BA-8102-BA51BAC20B89}"/>
          </ac:picMkLst>
        </pc:picChg>
        <pc:picChg chg="add">
          <ac:chgData name="Eduardo Blancas-Alcantara" userId="53600b53a1135504" providerId="LiveId" clId="{2F58B907-ACC9-435A-B6DC-D073A6CE064E}" dt="2024-02-14T19:55:57.780" v="694" actId="26606"/>
          <ac:picMkLst>
            <pc:docMk/>
            <pc:sldMk cId="2108926557" sldId="287"/>
            <ac:picMk id="30" creationId="{881DA4F5-7FE4-4AAC-86DD-581AB73E7135}"/>
          </ac:picMkLst>
        </pc:picChg>
        <pc:picChg chg="add del">
          <ac:chgData name="Eduardo Blancas-Alcantara" userId="53600b53a1135504" providerId="LiveId" clId="{2F58B907-ACC9-435A-B6DC-D073A6CE064E}" dt="2024-02-14T19:54:01.781" v="650" actId="26606"/>
          <ac:picMkLst>
            <pc:docMk/>
            <pc:sldMk cId="2108926557" sldId="287"/>
            <ac:picMk id="31" creationId="{6035108F-B959-46BC-9757-4EA7FED27C42}"/>
          </ac:picMkLst>
        </pc:picChg>
        <pc:picChg chg="add">
          <ac:chgData name="Eduardo Blancas-Alcantara" userId="53600b53a1135504" providerId="LiveId" clId="{2F58B907-ACC9-435A-B6DC-D073A6CE064E}" dt="2024-02-14T19:55:57.780" v="694" actId="26606"/>
          <ac:picMkLst>
            <pc:docMk/>
            <pc:sldMk cId="2108926557" sldId="287"/>
            <ac:picMk id="32" creationId="{BABD6298-0FA3-4958-92D9-58BB1C35E83E}"/>
          </ac:picMkLst>
        </pc:picChg>
        <pc:picChg chg="add del">
          <ac:chgData name="Eduardo Blancas-Alcantara" userId="53600b53a1135504" providerId="LiveId" clId="{2F58B907-ACC9-435A-B6DC-D073A6CE064E}" dt="2024-02-14T19:54:01.781" v="650" actId="26606"/>
          <ac:picMkLst>
            <pc:docMk/>
            <pc:sldMk cId="2108926557" sldId="287"/>
            <ac:picMk id="33" creationId="{229BAF3C-B192-4865-9EB6-895C7781C044}"/>
          </ac:picMkLst>
        </pc:picChg>
        <pc:picChg chg="add del">
          <ac:chgData name="Eduardo Blancas-Alcantara" userId="53600b53a1135504" providerId="LiveId" clId="{2F58B907-ACC9-435A-B6DC-D073A6CE064E}" dt="2024-02-14T19:53:52.635" v="641" actId="26606"/>
          <ac:picMkLst>
            <pc:docMk/>
            <pc:sldMk cId="2108926557" sldId="287"/>
            <ac:picMk id="48" creationId="{904C700D-AD7C-45AB-A071-F0E6C3C8A10E}"/>
          </ac:picMkLst>
        </pc:picChg>
        <pc:picChg chg="add del">
          <ac:chgData name="Eduardo Blancas-Alcantara" userId="53600b53a1135504" providerId="LiveId" clId="{2F58B907-ACC9-435A-B6DC-D073A6CE064E}" dt="2024-02-14T19:53:52.635" v="641" actId="26606"/>
          <ac:picMkLst>
            <pc:docMk/>
            <pc:sldMk cId="2108926557" sldId="287"/>
            <ac:picMk id="50" creationId="{533ABD19-0610-48B2-BDFC-9A13BCF76B57}"/>
          </ac:picMkLst>
        </pc:picChg>
        <pc:picChg chg="add del">
          <ac:chgData name="Eduardo Blancas-Alcantara" userId="53600b53a1135504" providerId="LiveId" clId="{2F58B907-ACC9-435A-B6DC-D073A6CE064E}" dt="2024-02-14T19:53:57.419" v="643" actId="26606"/>
          <ac:picMkLst>
            <pc:docMk/>
            <pc:sldMk cId="2108926557" sldId="287"/>
            <ac:picMk id="63" creationId="{F2B14849-3056-4040-ACC2-869157C382F5}"/>
          </ac:picMkLst>
        </pc:picChg>
        <pc:picChg chg="add del">
          <ac:chgData name="Eduardo Blancas-Alcantara" userId="53600b53a1135504" providerId="LiveId" clId="{2F58B907-ACC9-435A-B6DC-D073A6CE064E}" dt="2024-02-14T19:53:57.419" v="643" actId="26606"/>
          <ac:picMkLst>
            <pc:docMk/>
            <pc:sldMk cId="2108926557" sldId="287"/>
            <ac:picMk id="65" creationId="{A073F794-406A-4D90-8215-86A90A500ADD}"/>
          </ac:picMkLst>
        </pc:picChg>
        <pc:picChg chg="add del">
          <ac:chgData name="Eduardo Blancas-Alcantara" userId="53600b53a1135504" providerId="LiveId" clId="{2F58B907-ACC9-435A-B6DC-D073A6CE064E}" dt="2024-02-14T19:53:58.994" v="645" actId="26606"/>
          <ac:picMkLst>
            <pc:docMk/>
            <pc:sldMk cId="2108926557" sldId="287"/>
            <ac:picMk id="73" creationId="{6035108F-B959-46BC-9757-4EA7FED27C42}"/>
          </ac:picMkLst>
        </pc:picChg>
        <pc:picChg chg="add del">
          <ac:chgData name="Eduardo Blancas-Alcantara" userId="53600b53a1135504" providerId="LiveId" clId="{2F58B907-ACC9-435A-B6DC-D073A6CE064E}" dt="2024-02-14T19:53:58.994" v="645" actId="26606"/>
          <ac:picMkLst>
            <pc:docMk/>
            <pc:sldMk cId="2108926557" sldId="287"/>
            <ac:picMk id="74" creationId="{229BAF3C-B192-4865-9EB6-895C7781C044}"/>
          </ac:picMkLst>
        </pc:picChg>
        <pc:picChg chg="add del">
          <ac:chgData name="Eduardo Blancas-Alcantara" userId="53600b53a1135504" providerId="LiveId" clId="{2F58B907-ACC9-435A-B6DC-D073A6CE064E}" dt="2024-02-14T19:54:00.348" v="647" actId="26606"/>
          <ac:picMkLst>
            <pc:docMk/>
            <pc:sldMk cId="2108926557" sldId="287"/>
            <ac:picMk id="81" creationId="{F2B14849-3056-4040-ACC2-869157C382F5}"/>
          </ac:picMkLst>
        </pc:picChg>
        <pc:picChg chg="add del">
          <ac:chgData name="Eduardo Blancas-Alcantara" userId="53600b53a1135504" providerId="LiveId" clId="{2F58B907-ACC9-435A-B6DC-D073A6CE064E}" dt="2024-02-14T19:54:00.348" v="647" actId="26606"/>
          <ac:picMkLst>
            <pc:docMk/>
            <pc:sldMk cId="2108926557" sldId="287"/>
            <ac:picMk id="82" creationId="{A073F794-406A-4D90-8215-86A90A500ADD}"/>
          </ac:picMkLst>
        </pc:picChg>
        <pc:picChg chg="add del">
          <ac:chgData name="Eduardo Blancas-Alcantara" userId="53600b53a1135504" providerId="LiveId" clId="{2F58B907-ACC9-435A-B6DC-D073A6CE064E}" dt="2024-02-14T19:54:01.766" v="649" actId="26606"/>
          <ac:picMkLst>
            <pc:docMk/>
            <pc:sldMk cId="2108926557" sldId="287"/>
            <ac:picMk id="93" creationId="{F1EF33C9-DE00-4F42-A3BD-D5368B2684D8}"/>
          </ac:picMkLst>
        </pc:picChg>
        <pc:picChg chg="add del">
          <ac:chgData name="Eduardo Blancas-Alcantara" userId="53600b53a1135504" providerId="LiveId" clId="{2F58B907-ACC9-435A-B6DC-D073A6CE064E}" dt="2024-02-14T19:54:01.766" v="649" actId="26606"/>
          <ac:picMkLst>
            <pc:docMk/>
            <pc:sldMk cId="2108926557" sldId="287"/>
            <ac:picMk id="94" creationId="{BF592CC2-BAE2-400D-B745-ACC37371CE39}"/>
          </ac:picMkLst>
        </pc:picChg>
        <pc:picChg chg="add del">
          <ac:chgData name="Eduardo Blancas-Alcantara" userId="53600b53a1135504" providerId="LiveId" clId="{2F58B907-ACC9-435A-B6DC-D073A6CE064E}" dt="2024-02-14T19:54:15.875" v="657" actId="26606"/>
          <ac:picMkLst>
            <pc:docMk/>
            <pc:sldMk cId="2108926557" sldId="287"/>
            <ac:picMk id="105" creationId="{F2B14849-3056-4040-ACC2-869157C382F5}"/>
          </ac:picMkLst>
        </pc:picChg>
        <pc:picChg chg="add del">
          <ac:chgData name="Eduardo Blancas-Alcantara" userId="53600b53a1135504" providerId="LiveId" clId="{2F58B907-ACC9-435A-B6DC-D073A6CE064E}" dt="2024-02-14T19:54:15.875" v="657" actId="26606"/>
          <ac:picMkLst>
            <pc:docMk/>
            <pc:sldMk cId="2108926557" sldId="287"/>
            <ac:picMk id="106" creationId="{A073F794-406A-4D90-8215-86A90A500ADD}"/>
          </ac:picMkLst>
        </pc:picChg>
        <pc:picChg chg="add del">
          <ac:chgData name="Eduardo Blancas-Alcantara" userId="53600b53a1135504" providerId="LiveId" clId="{2F58B907-ACC9-435A-B6DC-D073A6CE064E}" dt="2024-02-14T19:55:32.056" v="666" actId="700"/>
          <ac:picMkLst>
            <pc:docMk/>
            <pc:sldMk cId="2108926557" sldId="287"/>
            <ac:picMk id="121" creationId="{881DA4F5-7FE4-4AAC-86DD-581AB73E7135}"/>
          </ac:picMkLst>
        </pc:picChg>
        <pc:picChg chg="add del">
          <ac:chgData name="Eduardo Blancas-Alcantara" userId="53600b53a1135504" providerId="LiveId" clId="{2F58B907-ACC9-435A-B6DC-D073A6CE064E}" dt="2024-02-14T19:55:32.056" v="666" actId="700"/>
          <ac:picMkLst>
            <pc:docMk/>
            <pc:sldMk cId="2108926557" sldId="287"/>
            <ac:picMk id="123" creationId="{BABD6298-0FA3-4958-92D9-58BB1C35E83E}"/>
          </ac:picMkLst>
        </pc:picChg>
      </pc:sldChg>
      <pc:sldChg chg="addSp delSp modSp new mod setBg">
        <pc:chgData name="Eduardo Blancas-Alcantara" userId="53600b53a1135504" providerId="LiveId" clId="{2F58B907-ACC9-435A-B6DC-D073A6CE064E}" dt="2024-02-23T23:50:31.923" v="4084" actId="20577"/>
        <pc:sldMkLst>
          <pc:docMk/>
          <pc:sldMk cId="835263402" sldId="288"/>
        </pc:sldMkLst>
        <pc:spChg chg="mod">
          <ac:chgData name="Eduardo Blancas-Alcantara" userId="53600b53a1135504" providerId="LiveId" clId="{2F58B907-ACC9-435A-B6DC-D073A6CE064E}" dt="2024-02-23T19:29:53.735" v="3834" actId="1076"/>
          <ac:spMkLst>
            <pc:docMk/>
            <pc:sldMk cId="835263402" sldId="288"/>
            <ac:spMk id="2" creationId="{B0DD7418-35A5-57B5-1D24-408682AF45E1}"/>
          </ac:spMkLst>
        </pc:spChg>
        <pc:spChg chg="del">
          <ac:chgData name="Eduardo Blancas-Alcantara" userId="53600b53a1135504" providerId="LiveId" clId="{2F58B907-ACC9-435A-B6DC-D073A6CE064E}" dt="2024-02-14T20:27:50.964" v="728"/>
          <ac:spMkLst>
            <pc:docMk/>
            <pc:sldMk cId="835263402" sldId="288"/>
            <ac:spMk id="3" creationId="{A416900F-D6FF-5251-43AC-7BA0042DC802}"/>
          </ac:spMkLst>
        </pc:spChg>
        <pc:spChg chg="add mod">
          <ac:chgData name="Eduardo Blancas-Alcantara" userId="53600b53a1135504" providerId="LiveId" clId="{2F58B907-ACC9-435A-B6DC-D073A6CE064E}" dt="2024-02-23T23:50:31.923" v="4084" actId="20577"/>
          <ac:spMkLst>
            <pc:docMk/>
            <pc:sldMk cId="835263402" sldId="288"/>
            <ac:spMk id="8" creationId="{4C4F9FAC-5D90-14FC-0BAE-B4F71D1DCF33}"/>
          </ac:spMkLst>
        </pc:spChg>
        <pc:spChg chg="add">
          <ac:chgData name="Eduardo Blancas-Alcantara" userId="53600b53a1135504" providerId="LiveId" clId="{2F58B907-ACC9-435A-B6DC-D073A6CE064E}" dt="2024-02-14T20:28:41.986" v="730" actId="26606"/>
          <ac:spMkLst>
            <pc:docMk/>
            <pc:sldMk cId="835263402" sldId="288"/>
            <ac:spMk id="11" creationId="{AE1DC627-4ABE-46C9-81E9-5BB1D8CE06CB}"/>
          </ac:spMkLst>
        </pc:spChg>
        <pc:spChg chg="add">
          <ac:chgData name="Eduardo Blancas-Alcantara" userId="53600b53a1135504" providerId="LiveId" clId="{2F58B907-ACC9-435A-B6DC-D073A6CE064E}" dt="2024-02-14T20:28:41.986" v="730" actId="26606"/>
          <ac:spMkLst>
            <pc:docMk/>
            <pc:sldMk cId="835263402" sldId="288"/>
            <ac:spMk id="17" creationId="{EB4E0424-26BF-4CAF-B60C-9FA333BAFC2A}"/>
          </ac:spMkLst>
        </pc:spChg>
        <pc:spChg chg="add">
          <ac:chgData name="Eduardo Blancas-Alcantara" userId="53600b53a1135504" providerId="LiveId" clId="{2F58B907-ACC9-435A-B6DC-D073A6CE064E}" dt="2024-02-14T20:28:41.986" v="730" actId="26606"/>
          <ac:spMkLst>
            <pc:docMk/>
            <pc:sldMk cId="835263402" sldId="288"/>
            <ac:spMk id="19" creationId="{6F5EAC93-4557-436A-BA08-FC04B4229904}"/>
          </ac:spMkLst>
        </pc:spChg>
        <pc:spChg chg="add">
          <ac:chgData name="Eduardo Blancas-Alcantara" userId="53600b53a1135504" providerId="LiveId" clId="{2F58B907-ACC9-435A-B6DC-D073A6CE064E}" dt="2024-02-14T20:28:41.986" v="730" actId="26606"/>
          <ac:spMkLst>
            <pc:docMk/>
            <pc:sldMk cId="835263402" sldId="288"/>
            <ac:spMk id="21" creationId="{A7E12A95-2D51-4F5B-B468-3C7BF914E416}"/>
          </ac:spMkLst>
        </pc:spChg>
        <pc:spChg chg="add">
          <ac:chgData name="Eduardo Blancas-Alcantara" userId="53600b53a1135504" providerId="LiveId" clId="{2F58B907-ACC9-435A-B6DC-D073A6CE064E}" dt="2024-02-14T20:28:41.986" v="730" actId="26606"/>
          <ac:spMkLst>
            <pc:docMk/>
            <pc:sldMk cId="835263402" sldId="288"/>
            <ac:spMk id="23" creationId="{451DB18B-281E-4563-841D-F2464BEBDAD8}"/>
          </ac:spMkLst>
        </pc:spChg>
        <pc:picChg chg="add mod">
          <ac:chgData name="Eduardo Blancas-Alcantara" userId="53600b53a1135504" providerId="LiveId" clId="{2F58B907-ACC9-435A-B6DC-D073A6CE064E}" dt="2024-02-23T23:50:21.478" v="4082" actId="1076"/>
          <ac:picMkLst>
            <pc:docMk/>
            <pc:sldMk cId="835263402" sldId="288"/>
            <ac:picMk id="4" creationId="{3BC48649-09D4-9EED-87DB-203C96ED6BF0}"/>
          </ac:picMkLst>
        </pc:picChg>
        <pc:picChg chg="add mod">
          <ac:chgData name="Eduardo Blancas-Alcantara" userId="53600b53a1135504" providerId="LiveId" clId="{2F58B907-ACC9-435A-B6DC-D073A6CE064E}" dt="2024-02-23T23:50:16.963" v="4080" actId="1076"/>
          <ac:picMkLst>
            <pc:docMk/>
            <pc:sldMk cId="835263402" sldId="288"/>
            <ac:picMk id="5" creationId="{8820E989-3CAC-100C-965D-42BF9793952D}"/>
          </ac:picMkLst>
        </pc:picChg>
        <pc:picChg chg="add">
          <ac:chgData name="Eduardo Blancas-Alcantara" userId="53600b53a1135504" providerId="LiveId" clId="{2F58B907-ACC9-435A-B6DC-D073A6CE064E}" dt="2024-02-14T20:28:41.986" v="730" actId="26606"/>
          <ac:picMkLst>
            <pc:docMk/>
            <pc:sldMk cId="835263402" sldId="288"/>
            <ac:picMk id="13" creationId="{D1C6DF18-30CC-455D-BEF5-AD8ABBB63108}"/>
          </ac:picMkLst>
        </pc:picChg>
        <pc:picChg chg="add">
          <ac:chgData name="Eduardo Blancas-Alcantara" userId="53600b53a1135504" providerId="LiveId" clId="{2F58B907-ACC9-435A-B6DC-D073A6CE064E}" dt="2024-02-14T20:28:41.986" v="730" actId="26606"/>
          <ac:picMkLst>
            <pc:docMk/>
            <pc:sldMk cId="835263402" sldId="288"/>
            <ac:picMk id="15" creationId="{4397A168-9964-4557-8B18-18F68C710931}"/>
          </ac:picMkLst>
        </pc:picChg>
      </pc:sldChg>
      <pc:sldChg chg="addSp delSp modSp new mod ord modNotesTx">
        <pc:chgData name="Eduardo Blancas-Alcantara" userId="53600b53a1135504" providerId="LiveId" clId="{2F58B907-ACC9-435A-B6DC-D073A6CE064E}" dt="2024-02-26T19:01:45.991" v="4464" actId="14100"/>
        <pc:sldMkLst>
          <pc:docMk/>
          <pc:sldMk cId="4009815097" sldId="289"/>
        </pc:sldMkLst>
        <pc:spChg chg="del mod ord">
          <ac:chgData name="Eduardo Blancas-Alcantara" userId="53600b53a1135504" providerId="LiveId" clId="{2F58B907-ACC9-435A-B6DC-D073A6CE064E}" dt="2024-02-26T19:00:13.224" v="4375" actId="21"/>
          <ac:spMkLst>
            <pc:docMk/>
            <pc:sldMk cId="4009815097" sldId="289"/>
            <ac:spMk id="2" creationId="{AC3E8B43-E3DB-ECED-F01A-1A70381BE842}"/>
          </ac:spMkLst>
        </pc:spChg>
        <pc:spChg chg="del">
          <ac:chgData name="Eduardo Blancas-Alcantara" userId="53600b53a1135504" providerId="LiveId" clId="{2F58B907-ACC9-435A-B6DC-D073A6CE064E}" dt="2024-02-14T21:15:36.519" v="1565" actId="931"/>
          <ac:spMkLst>
            <pc:docMk/>
            <pc:sldMk cId="4009815097" sldId="289"/>
            <ac:spMk id="3" creationId="{DD331DC6-6581-F65A-A6DF-EFB35733C507}"/>
          </ac:spMkLst>
        </pc:spChg>
        <pc:spChg chg="add del mod">
          <ac:chgData name="Eduardo Blancas-Alcantara" userId="53600b53a1135504" providerId="LiveId" clId="{2F58B907-ACC9-435A-B6DC-D073A6CE064E}" dt="2024-02-26T18:57:35.728" v="4338" actId="21"/>
          <ac:spMkLst>
            <pc:docMk/>
            <pc:sldMk cId="4009815097" sldId="289"/>
            <ac:spMk id="6" creationId="{E456F047-E7F0-7B82-EF62-C6C0F0AC116E}"/>
          </ac:spMkLst>
        </pc:spChg>
        <pc:spChg chg="del">
          <ac:chgData name="Eduardo Blancas-Alcantara" userId="53600b53a1135504" providerId="LiveId" clId="{2F58B907-ACC9-435A-B6DC-D073A6CE064E}" dt="2024-02-26T18:57:33.027" v="4337" actId="21"/>
          <ac:spMkLst>
            <pc:docMk/>
            <pc:sldMk cId="4009815097" sldId="289"/>
            <ac:spMk id="13" creationId="{4B138294-6EF6-2D26-E5CB-5EC0208D1F4D}"/>
          </ac:spMkLst>
        </pc:spChg>
        <pc:spChg chg="add del mod">
          <ac:chgData name="Eduardo Blancas-Alcantara" userId="53600b53a1135504" providerId="LiveId" clId="{2F58B907-ACC9-435A-B6DC-D073A6CE064E}" dt="2024-02-26T19:00:16.505" v="4376" actId="21"/>
          <ac:spMkLst>
            <pc:docMk/>
            <pc:sldMk cId="4009815097" sldId="289"/>
            <ac:spMk id="14" creationId="{F8EC761F-4CCE-B1E0-5D92-1E4C976C8D69}"/>
          </ac:spMkLst>
        </pc:spChg>
        <pc:spChg chg="add mod">
          <ac:chgData name="Eduardo Blancas-Alcantara" userId="53600b53a1135504" providerId="LiveId" clId="{2F58B907-ACC9-435A-B6DC-D073A6CE064E}" dt="2024-02-26T19:01:24.562" v="4460" actId="1076"/>
          <ac:spMkLst>
            <pc:docMk/>
            <pc:sldMk cId="4009815097" sldId="289"/>
            <ac:spMk id="15" creationId="{52F6019E-96FC-EB08-DA19-EE2146ABE451}"/>
          </ac:spMkLst>
        </pc:spChg>
        <pc:spChg chg="add mod">
          <ac:chgData name="Eduardo Blancas-Alcantara" userId="53600b53a1135504" providerId="LiveId" clId="{2F58B907-ACC9-435A-B6DC-D073A6CE064E}" dt="2024-02-26T19:01:13.635" v="4458" actId="1076"/>
          <ac:spMkLst>
            <pc:docMk/>
            <pc:sldMk cId="4009815097" sldId="289"/>
            <ac:spMk id="16" creationId="{19662201-B0D7-FF59-6F9E-C22CB9B8D003}"/>
          </ac:spMkLst>
        </pc:spChg>
        <pc:spChg chg="add mod">
          <ac:chgData name="Eduardo Blancas-Alcantara" userId="53600b53a1135504" providerId="LiveId" clId="{2F58B907-ACC9-435A-B6DC-D073A6CE064E}" dt="2024-02-26T19:01:33.598" v="4462" actId="1076"/>
          <ac:spMkLst>
            <pc:docMk/>
            <pc:sldMk cId="4009815097" sldId="289"/>
            <ac:spMk id="17" creationId="{FAEF6CF8-06A7-AF28-53B5-82B227CF9F76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53" creationId="{9ED1176E-8E8A-44E6-9BB7-81681F8A6C3A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59" creationId="{77458FF0-F026-414C-9063-4079F96E8197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61" creationId="{E959CEF6-2862-47F1-A4D0-F4660D63CF73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63" creationId="{CB085464-D568-4939-A7C5-01015D9CD5E9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65" creationId="{99355133-0882-4A52-9C16-3D5B55D46A18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74" creationId="{D3777338-BF67-4A6E-A733-9D0E81C8ACB1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76" creationId="{AC70F0F3-B393-4F7C-9317-B73BFE59F6A0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78" creationId="{73DB8348-6507-4338-B113-CE5F57E353CB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80" creationId="{BC312354-3B2C-43CF-859C-4D81D57AE582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82" creationId="{F49A7D8C-D069-49B5-BE88-FB96E04ACD78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84" creationId="{FE07ABB1-EA31-4268-940F-AF4A5EB53464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90" creationId="{6E52D57E-103E-481C-BFEF-4E5667811ED0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92" creationId="{4E3BB08F-1DFA-4A20-A37B-9D5F77A11A26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94" creationId="{800F0812-535E-4B20-8346-0D4BE0EFCE46}"/>
          </ac:spMkLst>
        </pc:spChg>
        <pc:spChg chg="add del">
          <ac:chgData name="Eduardo Blancas-Alcantara" userId="53600b53a1135504" providerId="LiveId" clId="{2F58B907-ACC9-435A-B6DC-D073A6CE064E}" dt="2024-02-26T18:58:26.886" v="4350" actId="26606"/>
          <ac:spMkLst>
            <pc:docMk/>
            <pc:sldMk cId="4009815097" sldId="289"/>
            <ac:spMk id="96" creationId="{2228A4AB-CF43-4A99-822A-3421C546FB01}"/>
          </ac:spMkLst>
        </pc:spChg>
        <pc:picChg chg="mod ord">
          <ac:chgData name="Eduardo Blancas-Alcantara" userId="53600b53a1135504" providerId="LiveId" clId="{2F58B907-ACC9-435A-B6DC-D073A6CE064E}" dt="2024-02-26T18:59:41.140" v="4369" actId="1076"/>
          <ac:picMkLst>
            <pc:docMk/>
            <pc:sldMk cId="4009815097" sldId="289"/>
            <ac:picMk id="3" creationId="{6A2302C8-B95F-86EF-4241-505FFA78FDB4}"/>
          </ac:picMkLst>
        </pc:picChg>
        <pc:picChg chg="add del mod">
          <ac:chgData name="Eduardo Blancas-Alcantara" userId="53600b53a1135504" providerId="LiveId" clId="{2F58B907-ACC9-435A-B6DC-D073A6CE064E}" dt="2024-02-26T18:58:57.360" v="4361" actId="21"/>
          <ac:picMkLst>
            <pc:docMk/>
            <pc:sldMk cId="4009815097" sldId="289"/>
            <ac:picMk id="5" creationId="{86C8C13B-40E4-42CF-F044-28A7DCA46FA3}"/>
          </ac:picMkLst>
        </pc:picChg>
        <pc:picChg chg="add mod">
          <ac:chgData name="Eduardo Blancas-Alcantara" userId="53600b53a1135504" providerId="LiveId" clId="{2F58B907-ACC9-435A-B6DC-D073A6CE064E}" dt="2024-02-20T21:05:44.406" v="3293" actId="1076"/>
          <ac:picMkLst>
            <pc:docMk/>
            <pc:sldMk cId="4009815097" sldId="289"/>
            <ac:picMk id="7" creationId="{74BD0C5E-305A-82A7-C5FD-3682111321F9}"/>
          </ac:picMkLst>
        </pc:picChg>
        <pc:picChg chg="add mod">
          <ac:chgData name="Eduardo Blancas-Alcantara" userId="53600b53a1135504" providerId="LiveId" clId="{2F58B907-ACC9-435A-B6DC-D073A6CE064E}" dt="2024-02-26T19:01:45.991" v="4464" actId="14100"/>
          <ac:picMkLst>
            <pc:docMk/>
            <pc:sldMk cId="4009815097" sldId="289"/>
            <ac:picMk id="8" creationId="{535CDC39-74B3-ABDA-4DD8-454C0598028E}"/>
          </ac:picMkLst>
        </pc:picChg>
        <pc:picChg chg="add del mod">
          <ac:chgData name="Eduardo Blancas-Alcantara" userId="53600b53a1135504" providerId="LiveId" clId="{2F58B907-ACC9-435A-B6DC-D073A6CE064E}" dt="2024-02-26T18:58:52.799" v="4359" actId="21"/>
          <ac:picMkLst>
            <pc:docMk/>
            <pc:sldMk cId="4009815097" sldId="289"/>
            <ac:picMk id="9" creationId="{84F6EEDD-1351-B255-B72F-FBC37C764F27}"/>
          </ac:picMkLst>
        </pc:picChg>
        <pc:picChg chg="add mod">
          <ac:chgData name="Eduardo Blancas-Alcantara" userId="53600b53a1135504" providerId="LiveId" clId="{2F58B907-ACC9-435A-B6DC-D073A6CE064E}" dt="2024-02-26T19:01:28.972" v="4461" actId="1076"/>
          <ac:picMkLst>
            <pc:docMk/>
            <pc:sldMk cId="4009815097" sldId="289"/>
            <ac:picMk id="11" creationId="{20484904-41BC-4694-739B-8DEDB1D07B3F}"/>
          </ac:picMkLst>
        </pc:picChg>
        <pc:picChg chg="add del">
          <ac:chgData name="Eduardo Blancas-Alcantara" userId="53600b53a1135504" providerId="LiveId" clId="{2F58B907-ACC9-435A-B6DC-D073A6CE064E}" dt="2024-02-26T18:58:26.886" v="4350" actId="26606"/>
          <ac:picMkLst>
            <pc:docMk/>
            <pc:sldMk cId="4009815097" sldId="289"/>
            <ac:picMk id="55" creationId="{904C700D-AD7C-45AB-A071-F0E6C3C8A10E}"/>
          </ac:picMkLst>
        </pc:picChg>
        <pc:picChg chg="add del">
          <ac:chgData name="Eduardo Blancas-Alcantara" userId="53600b53a1135504" providerId="LiveId" clId="{2F58B907-ACC9-435A-B6DC-D073A6CE064E}" dt="2024-02-26T18:58:26.886" v="4350" actId="26606"/>
          <ac:picMkLst>
            <pc:docMk/>
            <pc:sldMk cId="4009815097" sldId="289"/>
            <ac:picMk id="57" creationId="{533ABD19-0610-48B2-BDFC-9A13BCF76B57}"/>
          </ac:picMkLst>
        </pc:picChg>
        <pc:picChg chg="add del">
          <ac:chgData name="Eduardo Blancas-Alcantara" userId="53600b53a1135504" providerId="LiveId" clId="{2F58B907-ACC9-435A-B6DC-D073A6CE064E}" dt="2024-02-26T18:58:26.886" v="4350" actId="26606"/>
          <ac:picMkLst>
            <pc:docMk/>
            <pc:sldMk cId="4009815097" sldId="289"/>
            <ac:picMk id="70" creationId="{27792309-2D28-41BC-84CF-A610592772C5}"/>
          </ac:picMkLst>
        </pc:picChg>
        <pc:picChg chg="add del">
          <ac:chgData name="Eduardo Blancas-Alcantara" userId="53600b53a1135504" providerId="LiveId" clId="{2F58B907-ACC9-435A-B6DC-D073A6CE064E}" dt="2024-02-26T18:58:26.886" v="4350" actId="26606"/>
          <ac:picMkLst>
            <pc:docMk/>
            <pc:sldMk cId="4009815097" sldId="289"/>
            <ac:picMk id="72" creationId="{A4A77C25-5F33-4CC5-AAF6-E8103126E98B}"/>
          </ac:picMkLst>
        </pc:picChg>
        <pc:picChg chg="add del">
          <ac:chgData name="Eduardo Blancas-Alcantara" userId="53600b53a1135504" providerId="LiveId" clId="{2F58B907-ACC9-435A-B6DC-D073A6CE064E}" dt="2024-02-26T18:58:26.886" v="4350" actId="26606"/>
          <ac:picMkLst>
            <pc:docMk/>
            <pc:sldMk cId="4009815097" sldId="289"/>
            <ac:picMk id="86" creationId="{EF86437C-CF9D-43C4-9509-FE0DB9744C36}"/>
          </ac:picMkLst>
        </pc:picChg>
        <pc:picChg chg="add del">
          <ac:chgData name="Eduardo Blancas-Alcantara" userId="53600b53a1135504" providerId="LiveId" clId="{2F58B907-ACC9-435A-B6DC-D073A6CE064E}" dt="2024-02-26T18:58:26.886" v="4350" actId="26606"/>
          <ac:picMkLst>
            <pc:docMk/>
            <pc:sldMk cId="4009815097" sldId="289"/>
            <ac:picMk id="88" creationId="{115AE217-9C37-4703-9744-3EFC5D16BADA}"/>
          </ac:picMkLst>
        </pc:picChg>
      </pc:sldChg>
      <pc:sldChg chg="addSp delSp modSp new mod ord setBg">
        <pc:chgData name="Eduardo Blancas-Alcantara" userId="53600b53a1135504" providerId="LiveId" clId="{2F58B907-ACC9-435A-B6DC-D073A6CE064E}" dt="2024-02-20T06:06:15.608" v="3176" actId="20577"/>
        <pc:sldMkLst>
          <pc:docMk/>
          <pc:sldMk cId="2930537782" sldId="290"/>
        </pc:sldMkLst>
        <pc:spChg chg="mod">
          <ac:chgData name="Eduardo Blancas-Alcantara" userId="53600b53a1135504" providerId="LiveId" clId="{2F58B907-ACC9-435A-B6DC-D073A6CE064E}" dt="2024-02-15T00:36:07.618" v="1610" actId="113"/>
          <ac:spMkLst>
            <pc:docMk/>
            <pc:sldMk cId="2930537782" sldId="290"/>
            <ac:spMk id="2" creationId="{344C4C4F-0AD5-8BB3-0A41-528F184F71C1}"/>
          </ac:spMkLst>
        </pc:spChg>
        <pc:spChg chg="add del mod">
          <ac:chgData name="Eduardo Blancas-Alcantara" userId="53600b53a1135504" providerId="LiveId" clId="{2F58B907-ACC9-435A-B6DC-D073A6CE064E}" dt="2024-02-20T06:06:15.608" v="3176" actId="20577"/>
          <ac:spMkLst>
            <pc:docMk/>
            <pc:sldMk cId="2930537782" sldId="290"/>
            <ac:spMk id="3" creationId="{B30B4F96-6A19-B7D8-E1E2-4FEAA5A2873B}"/>
          </ac:spMkLst>
        </pc:spChg>
        <pc:spChg chg="add">
          <ac:chgData name="Eduardo Blancas-Alcantara" userId="53600b53a1135504" providerId="LiveId" clId="{2F58B907-ACC9-435A-B6DC-D073A6CE064E}" dt="2024-02-14T21:09:55.753" v="1449" actId="26606"/>
          <ac:spMkLst>
            <pc:docMk/>
            <pc:sldMk cId="2930537782" sldId="290"/>
            <ac:spMk id="10" creationId="{8BEDFD2F-1480-498D-9A62-BA55B14A3B90}"/>
          </ac:spMkLst>
        </pc:spChg>
        <pc:spChg chg="add">
          <ac:chgData name="Eduardo Blancas-Alcantara" userId="53600b53a1135504" providerId="LiveId" clId="{2F58B907-ACC9-435A-B6DC-D073A6CE064E}" dt="2024-02-14T21:09:55.753" v="1449" actId="26606"/>
          <ac:spMkLst>
            <pc:docMk/>
            <pc:sldMk cId="2930537782" sldId="290"/>
            <ac:spMk id="16" creationId="{C306EEC9-6E83-4555-A9D3-7910ED27BAD1}"/>
          </ac:spMkLst>
        </pc:spChg>
        <pc:spChg chg="add">
          <ac:chgData name="Eduardo Blancas-Alcantara" userId="53600b53a1135504" providerId="LiveId" clId="{2F58B907-ACC9-435A-B6DC-D073A6CE064E}" dt="2024-02-14T21:09:55.753" v="1449" actId="26606"/>
          <ac:spMkLst>
            <pc:docMk/>
            <pc:sldMk cId="2930537782" sldId="290"/>
            <ac:spMk id="18" creationId="{186F7B80-3B04-4C72-BA77-E34EF7FAC9CC}"/>
          </ac:spMkLst>
        </pc:spChg>
        <pc:spChg chg="add">
          <ac:chgData name="Eduardo Blancas-Alcantara" userId="53600b53a1135504" providerId="LiveId" clId="{2F58B907-ACC9-435A-B6DC-D073A6CE064E}" dt="2024-02-14T21:09:55.753" v="1449" actId="26606"/>
          <ac:spMkLst>
            <pc:docMk/>
            <pc:sldMk cId="2930537782" sldId="290"/>
            <ac:spMk id="20" creationId="{4D1AC6C6-FE68-4B13-BFCF-D0E8B3D81777}"/>
          </ac:spMkLst>
        </pc:spChg>
        <pc:spChg chg="add">
          <ac:chgData name="Eduardo Blancas-Alcantara" userId="53600b53a1135504" providerId="LiveId" clId="{2F58B907-ACC9-435A-B6DC-D073A6CE064E}" dt="2024-02-14T21:09:55.753" v="1449" actId="26606"/>
          <ac:spMkLst>
            <pc:docMk/>
            <pc:sldMk cId="2930537782" sldId="290"/>
            <ac:spMk id="22" creationId="{7E2C0214-1438-4F5F-8BB7-847D7B2B3A6D}"/>
          </ac:spMkLst>
        </pc:spChg>
        <pc:spChg chg="add">
          <ac:chgData name="Eduardo Blancas-Alcantara" userId="53600b53a1135504" providerId="LiveId" clId="{2F58B907-ACC9-435A-B6DC-D073A6CE064E}" dt="2024-02-14T21:09:55.753" v="1449" actId="26606"/>
          <ac:spMkLst>
            <pc:docMk/>
            <pc:sldMk cId="2930537782" sldId="290"/>
            <ac:spMk id="24" creationId="{41CFFB3C-DBCC-498B-B635-CD1FA730DB40}"/>
          </ac:spMkLst>
        </pc:spChg>
        <pc:spChg chg="add">
          <ac:chgData name="Eduardo Blancas-Alcantara" userId="53600b53a1135504" providerId="LiveId" clId="{2F58B907-ACC9-435A-B6DC-D073A6CE064E}" dt="2024-02-14T21:09:55.753" v="1449" actId="26606"/>
          <ac:spMkLst>
            <pc:docMk/>
            <pc:sldMk cId="2930537782" sldId="290"/>
            <ac:spMk id="26" creationId="{7BB289EA-43E0-4FC3-A38C-8168D8F18AB5}"/>
          </ac:spMkLst>
        </pc:spChg>
        <pc:picChg chg="add mod">
          <ac:chgData name="Eduardo Blancas-Alcantara" userId="53600b53a1135504" providerId="LiveId" clId="{2F58B907-ACC9-435A-B6DC-D073A6CE064E}" dt="2024-02-14T21:09:13.853" v="1401"/>
          <ac:picMkLst>
            <pc:docMk/>
            <pc:sldMk cId="2930537782" sldId="290"/>
            <ac:picMk id="4" creationId="{A7479375-7E0D-2869-5E15-42AD8DB2381C}"/>
          </ac:picMkLst>
        </pc:picChg>
        <pc:picChg chg="add mod">
          <ac:chgData name="Eduardo Blancas-Alcantara" userId="53600b53a1135504" providerId="LiveId" clId="{2F58B907-ACC9-435A-B6DC-D073A6CE064E}" dt="2024-02-14T21:09:55.753" v="1449" actId="26606"/>
          <ac:picMkLst>
            <pc:docMk/>
            <pc:sldMk cId="2930537782" sldId="290"/>
            <ac:picMk id="5" creationId="{EB5BF207-FC88-3289-BCEA-D8CBECF7B3C4}"/>
          </ac:picMkLst>
        </pc:picChg>
        <pc:picChg chg="add">
          <ac:chgData name="Eduardo Blancas-Alcantara" userId="53600b53a1135504" providerId="LiveId" clId="{2F58B907-ACC9-435A-B6DC-D073A6CE064E}" dt="2024-02-14T21:09:55.753" v="1449" actId="26606"/>
          <ac:picMkLst>
            <pc:docMk/>
            <pc:sldMk cId="2930537782" sldId="290"/>
            <ac:picMk id="12" creationId="{52D381FB-9400-4C85-9074-8D2C4A88D879}"/>
          </ac:picMkLst>
        </pc:picChg>
        <pc:picChg chg="add">
          <ac:chgData name="Eduardo Blancas-Alcantara" userId="53600b53a1135504" providerId="LiveId" clId="{2F58B907-ACC9-435A-B6DC-D073A6CE064E}" dt="2024-02-14T21:09:55.753" v="1449" actId="26606"/>
          <ac:picMkLst>
            <pc:docMk/>
            <pc:sldMk cId="2930537782" sldId="290"/>
            <ac:picMk id="14" creationId="{048C39C2-D375-4197-8882-9EBD58C853C5}"/>
          </ac:picMkLst>
        </pc:picChg>
      </pc:sldChg>
      <pc:sldChg chg="addSp delSp modSp new mod setBg chgLayout">
        <pc:chgData name="Eduardo Blancas-Alcantara" userId="53600b53a1135504" providerId="LiveId" clId="{2F58B907-ACC9-435A-B6DC-D073A6CE064E}" dt="2024-02-23T23:46:46.191" v="4075" actId="14100"/>
        <pc:sldMkLst>
          <pc:docMk/>
          <pc:sldMk cId="2206660718" sldId="291"/>
        </pc:sldMkLst>
        <pc:spChg chg="mod ord">
          <ac:chgData name="Eduardo Blancas-Alcantara" userId="53600b53a1135504" providerId="LiveId" clId="{2F58B907-ACC9-435A-B6DC-D073A6CE064E}" dt="2024-02-23T23:45:34.919" v="4073" actId="403"/>
          <ac:spMkLst>
            <pc:docMk/>
            <pc:sldMk cId="2206660718" sldId="291"/>
            <ac:spMk id="2" creationId="{0A3048BE-DF9F-9E55-41DF-1CFDA54AF5AC}"/>
          </ac:spMkLst>
        </pc:spChg>
        <pc:spChg chg="del">
          <ac:chgData name="Eduardo Blancas-Alcantara" userId="53600b53a1135504" providerId="LiveId" clId="{2F58B907-ACC9-435A-B6DC-D073A6CE064E}" dt="2024-02-14T20:41:51.929" v="791" actId="931"/>
          <ac:spMkLst>
            <pc:docMk/>
            <pc:sldMk cId="2206660718" sldId="291"/>
            <ac:spMk id="3" creationId="{7EDEE9FB-4549-4EBC-3891-B88A2348D7A0}"/>
          </ac:spMkLst>
        </pc:spChg>
        <pc:spChg chg="add mod">
          <ac:chgData name="Eduardo Blancas-Alcantara" userId="53600b53a1135504" providerId="LiveId" clId="{2F58B907-ACC9-435A-B6DC-D073A6CE064E}" dt="2024-02-23T23:45:29.504" v="4070" actId="1076"/>
          <ac:spMkLst>
            <pc:docMk/>
            <pc:sldMk cId="2206660718" sldId="291"/>
            <ac:spMk id="10" creationId="{0D55B29B-3840-BA0C-B306-58E9F81E19B0}"/>
          </ac:spMkLst>
        </pc:spChg>
        <pc:spChg chg="add">
          <ac:chgData name="Eduardo Blancas-Alcantara" userId="53600b53a1135504" providerId="LiveId" clId="{2F58B907-ACC9-435A-B6DC-D073A6CE064E}" dt="2024-02-14T20:44:21.228" v="794" actId="26606"/>
          <ac:spMkLst>
            <pc:docMk/>
            <pc:sldMk cId="2206660718" sldId="291"/>
            <ac:spMk id="13" creationId="{155C5824-2BDA-4A02-BED9-0338C8016D78}"/>
          </ac:spMkLst>
        </pc:spChg>
        <pc:spChg chg="add">
          <ac:chgData name="Eduardo Blancas-Alcantara" userId="53600b53a1135504" providerId="LiveId" clId="{2F58B907-ACC9-435A-B6DC-D073A6CE064E}" dt="2024-02-14T20:44:21.228" v="794" actId="26606"/>
          <ac:spMkLst>
            <pc:docMk/>
            <pc:sldMk cId="2206660718" sldId="291"/>
            <ac:spMk id="19" creationId="{EB9F5F8F-9BE2-44D1-8635-552AE75531E0}"/>
          </ac:spMkLst>
        </pc:spChg>
        <pc:spChg chg="add">
          <ac:chgData name="Eduardo Blancas-Alcantara" userId="53600b53a1135504" providerId="LiveId" clId="{2F58B907-ACC9-435A-B6DC-D073A6CE064E}" dt="2024-02-14T20:44:21.228" v="794" actId="26606"/>
          <ac:spMkLst>
            <pc:docMk/>
            <pc:sldMk cId="2206660718" sldId="291"/>
            <ac:spMk id="21" creationId="{3848F896-2D9E-456B-B79E-06687B8CE3CE}"/>
          </ac:spMkLst>
        </pc:spChg>
        <pc:spChg chg="add">
          <ac:chgData name="Eduardo Blancas-Alcantara" userId="53600b53a1135504" providerId="LiveId" clId="{2F58B907-ACC9-435A-B6DC-D073A6CE064E}" dt="2024-02-14T20:44:21.228" v="794" actId="26606"/>
          <ac:spMkLst>
            <pc:docMk/>
            <pc:sldMk cId="2206660718" sldId="291"/>
            <ac:spMk id="23" creationId="{99478E1E-6AA0-46B8-9422-9A978C057F5A}"/>
          </ac:spMkLst>
        </pc:spChg>
        <pc:spChg chg="add">
          <ac:chgData name="Eduardo Blancas-Alcantara" userId="53600b53a1135504" providerId="LiveId" clId="{2F58B907-ACC9-435A-B6DC-D073A6CE064E}" dt="2024-02-14T20:44:21.228" v="794" actId="26606"/>
          <ac:spMkLst>
            <pc:docMk/>
            <pc:sldMk cId="2206660718" sldId="291"/>
            <ac:spMk id="25" creationId="{F41C1373-9651-4596-9D53-A49C36108015}"/>
          </ac:spMkLst>
        </pc:spChg>
        <pc:picChg chg="add mod">
          <ac:chgData name="Eduardo Blancas-Alcantara" userId="53600b53a1135504" providerId="LiveId" clId="{2F58B907-ACC9-435A-B6DC-D073A6CE064E}" dt="2024-02-23T23:45:10.823" v="4068" actId="1076"/>
          <ac:picMkLst>
            <pc:docMk/>
            <pc:sldMk cId="2206660718" sldId="291"/>
            <ac:picMk id="4" creationId="{DB4986F3-6683-C6D4-9320-FA41A4FC949D}"/>
          </ac:picMkLst>
        </pc:picChg>
        <pc:picChg chg="add del">
          <ac:chgData name="Eduardo Blancas-Alcantara" userId="53600b53a1135504" providerId="LiveId" clId="{2F58B907-ACC9-435A-B6DC-D073A6CE064E}" dt="2024-02-23T23:44:10.969" v="4048" actId="21"/>
          <ac:picMkLst>
            <pc:docMk/>
            <pc:sldMk cId="2206660718" sldId="291"/>
            <ac:picMk id="5" creationId="{B87C2D40-621F-B5A3-3BBE-1F3D1123C4E9}"/>
          </ac:picMkLst>
        </pc:picChg>
        <pc:picChg chg="add mod ord">
          <ac:chgData name="Eduardo Blancas-Alcantara" userId="53600b53a1135504" providerId="LiveId" clId="{2F58B907-ACC9-435A-B6DC-D073A6CE064E}" dt="2024-02-23T23:45:10.677" v="4067" actId="1076"/>
          <ac:picMkLst>
            <pc:docMk/>
            <pc:sldMk cId="2206660718" sldId="291"/>
            <ac:picMk id="6" creationId="{E371AB89-45D8-F08F-7D1F-71C90ECDC323}"/>
          </ac:picMkLst>
        </pc:picChg>
        <pc:picChg chg="add mod">
          <ac:chgData name="Eduardo Blancas-Alcantara" userId="53600b53a1135504" providerId="LiveId" clId="{2F58B907-ACC9-435A-B6DC-D073A6CE064E}" dt="2024-02-23T23:46:46.191" v="4075" actId="14100"/>
          <ac:picMkLst>
            <pc:docMk/>
            <pc:sldMk cId="2206660718" sldId="291"/>
            <ac:picMk id="8" creationId="{D922957D-4F64-CB99-6A64-DBE10A759F8D}"/>
          </ac:picMkLst>
        </pc:picChg>
        <pc:picChg chg="add">
          <ac:chgData name="Eduardo Blancas-Alcantara" userId="53600b53a1135504" providerId="LiveId" clId="{2F58B907-ACC9-435A-B6DC-D073A6CE064E}" dt="2024-02-14T20:44:21.228" v="794" actId="26606"/>
          <ac:picMkLst>
            <pc:docMk/>
            <pc:sldMk cId="2206660718" sldId="291"/>
            <ac:picMk id="15" creationId="{5EAFDFF8-7773-4351-A8F0-4FEB9CE8F8CF}"/>
          </ac:picMkLst>
        </pc:picChg>
        <pc:picChg chg="add">
          <ac:chgData name="Eduardo Blancas-Alcantara" userId="53600b53a1135504" providerId="LiveId" clId="{2F58B907-ACC9-435A-B6DC-D073A6CE064E}" dt="2024-02-14T20:44:21.228" v="794" actId="26606"/>
          <ac:picMkLst>
            <pc:docMk/>
            <pc:sldMk cId="2206660718" sldId="291"/>
            <ac:picMk id="17" creationId="{C4592FE6-399E-4FA6-9473-D4255C6263BC}"/>
          </ac:picMkLst>
        </pc:picChg>
      </pc:sldChg>
      <pc:sldChg chg="addSp delSp modSp new mod ord setBg modNotesTx">
        <pc:chgData name="Eduardo Blancas-Alcantara" userId="53600b53a1135504" providerId="LiveId" clId="{2F58B907-ACC9-435A-B6DC-D073A6CE064E}" dt="2024-02-23T23:32:22.118" v="3924" actId="14100"/>
        <pc:sldMkLst>
          <pc:docMk/>
          <pc:sldMk cId="3545984494" sldId="292"/>
        </pc:sldMkLst>
        <pc:spChg chg="mod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2" creationId="{3351357A-3049-99E0-0D99-2AB09D21C1DB}"/>
          </ac:spMkLst>
        </pc:spChg>
        <pc:spChg chg="add del">
          <ac:chgData name="Eduardo Blancas-Alcantara" userId="53600b53a1135504" providerId="LiveId" clId="{2F58B907-ACC9-435A-B6DC-D073A6CE064E}" dt="2024-02-14T21:00:28.396" v="1074" actId="931"/>
          <ac:spMkLst>
            <pc:docMk/>
            <pc:sldMk cId="3545984494" sldId="292"/>
            <ac:spMk id="3" creationId="{3E5AD98C-F4E6-79CE-8DB6-564769460922}"/>
          </ac:spMkLst>
        </pc:spChg>
        <pc:spChg chg="add mod">
          <ac:chgData name="Eduardo Blancas-Alcantara" userId="53600b53a1135504" providerId="LiveId" clId="{2F58B907-ACC9-435A-B6DC-D073A6CE064E}" dt="2024-02-23T23:32:22.118" v="3924" actId="14100"/>
          <ac:spMkLst>
            <pc:docMk/>
            <pc:sldMk cId="3545984494" sldId="292"/>
            <ac:spMk id="5" creationId="{2E123FDB-3366-F819-774A-B3DBAE1DBD15}"/>
          </ac:spMkLst>
        </pc:spChg>
        <pc:spChg chg="add mod">
          <ac:chgData name="Eduardo Blancas-Alcantara" userId="53600b53a1135504" providerId="LiveId" clId="{2F58B907-ACC9-435A-B6DC-D073A6CE064E}" dt="2024-02-23T23:30:48.208" v="3910" actId="1076"/>
          <ac:spMkLst>
            <pc:docMk/>
            <pc:sldMk cId="3545984494" sldId="292"/>
            <ac:spMk id="11" creationId="{3C7D6276-86B0-0088-F2F9-BE69DADAE55A}"/>
          </ac:spMkLst>
        </pc:spChg>
        <pc:spChg chg="add del">
          <ac:chgData name="Eduardo Blancas-Alcantara" userId="53600b53a1135504" providerId="LiveId" clId="{2F58B907-ACC9-435A-B6DC-D073A6CE064E}" dt="2024-02-14T21:01:46.203" v="1206" actId="26606"/>
          <ac:spMkLst>
            <pc:docMk/>
            <pc:sldMk cId="3545984494" sldId="292"/>
            <ac:spMk id="14" creationId="{40C8693A-B687-4F5E-B86B-B4F11D52347E}"/>
          </ac:spMkLst>
        </pc:spChg>
        <pc:spChg chg="add del">
          <ac:chgData name="Eduardo Blancas-Alcantara" userId="53600b53a1135504" providerId="LiveId" clId="{2F58B907-ACC9-435A-B6DC-D073A6CE064E}" dt="2024-02-14T21:01:46.203" v="1206" actId="26606"/>
          <ac:spMkLst>
            <pc:docMk/>
            <pc:sldMk cId="3545984494" sldId="292"/>
            <ac:spMk id="20" creationId="{E7B58214-716F-43B8-8272-85CE2B9AB0B5}"/>
          </ac:spMkLst>
        </pc:spChg>
        <pc:spChg chg="add del">
          <ac:chgData name="Eduardo Blancas-Alcantara" userId="53600b53a1135504" providerId="LiveId" clId="{2F58B907-ACC9-435A-B6DC-D073A6CE064E}" dt="2024-02-14T21:01:46.203" v="1206" actId="26606"/>
          <ac:spMkLst>
            <pc:docMk/>
            <pc:sldMk cId="3545984494" sldId="292"/>
            <ac:spMk id="22" creationId="{2A5C070E-7DB1-4147-B6A8-D14B9C40E159}"/>
          </ac:spMkLst>
        </pc:spChg>
        <pc:spChg chg="add del">
          <ac:chgData name="Eduardo Blancas-Alcantara" userId="53600b53a1135504" providerId="LiveId" clId="{2F58B907-ACC9-435A-B6DC-D073A6CE064E}" dt="2024-02-14T21:01:46.203" v="1206" actId="26606"/>
          <ac:spMkLst>
            <pc:docMk/>
            <pc:sldMk cId="3545984494" sldId="292"/>
            <ac:spMk id="24" creationId="{A31070C9-36CD-4B65-8159-324995821FB9}"/>
          </ac:spMkLst>
        </pc:spChg>
        <pc:spChg chg="add del">
          <ac:chgData name="Eduardo Blancas-Alcantara" userId="53600b53a1135504" providerId="LiveId" clId="{2F58B907-ACC9-435A-B6DC-D073A6CE064E}" dt="2024-02-14T21:01:46.203" v="1206" actId="26606"/>
          <ac:spMkLst>
            <pc:docMk/>
            <pc:sldMk cId="3545984494" sldId="292"/>
            <ac:spMk id="26" creationId="{89C35FB2-5194-4BE0-92D0-464E2B7116C7}"/>
          </ac:spMkLst>
        </pc:spChg>
        <pc:spChg chg="add del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31" creationId="{8BEDFD2F-1480-498D-9A62-BA55B14A3B90}"/>
          </ac:spMkLst>
        </pc:spChg>
        <pc:spChg chg="add del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37" creationId="{C306EEC9-6E83-4555-A9D3-7910ED27BAD1}"/>
          </ac:spMkLst>
        </pc:spChg>
        <pc:spChg chg="add del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39" creationId="{186F7B80-3B04-4C72-BA77-E34EF7FAC9CC}"/>
          </ac:spMkLst>
        </pc:spChg>
        <pc:spChg chg="add del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41" creationId="{4D1AC6C6-FE68-4B13-BFCF-D0E8B3D81777}"/>
          </ac:spMkLst>
        </pc:spChg>
        <pc:spChg chg="add del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43" creationId="{7E2C0214-1438-4F5F-8BB7-847D7B2B3A6D}"/>
          </ac:spMkLst>
        </pc:spChg>
        <pc:spChg chg="add del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45" creationId="{41CFFB3C-DBCC-498B-B635-CD1FA730DB40}"/>
          </ac:spMkLst>
        </pc:spChg>
        <pc:spChg chg="add del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47" creationId="{7BB289EA-43E0-4FC3-A38C-8168D8F18AB5}"/>
          </ac:spMkLst>
        </pc:spChg>
        <pc:spChg chg="add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52" creationId="{40C8693A-B687-4F5E-B86B-B4F11D52347E}"/>
          </ac:spMkLst>
        </pc:spChg>
        <pc:spChg chg="add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58" creationId="{E7B58214-716F-43B8-8272-85CE2B9AB0B5}"/>
          </ac:spMkLst>
        </pc:spChg>
        <pc:spChg chg="add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60" creationId="{2A5C070E-7DB1-4147-B6A8-D14B9C40E159}"/>
          </ac:spMkLst>
        </pc:spChg>
        <pc:spChg chg="add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62" creationId="{A31070C9-36CD-4B65-8159-324995821FB9}"/>
          </ac:spMkLst>
        </pc:spChg>
        <pc:spChg chg="add">
          <ac:chgData name="Eduardo Blancas-Alcantara" userId="53600b53a1135504" providerId="LiveId" clId="{2F58B907-ACC9-435A-B6DC-D073A6CE064E}" dt="2024-02-22T01:00:37.522" v="3426" actId="26606"/>
          <ac:spMkLst>
            <pc:docMk/>
            <pc:sldMk cId="3545984494" sldId="292"/>
            <ac:spMk id="64" creationId="{89C35FB2-5194-4BE0-92D0-464E2B7116C7}"/>
          </ac:spMkLst>
        </pc:spChg>
        <pc:picChg chg="add mod">
          <ac:chgData name="Eduardo Blancas-Alcantara" userId="53600b53a1135504" providerId="LiveId" clId="{2F58B907-ACC9-435A-B6DC-D073A6CE064E}" dt="2024-02-14T20:59:40.392" v="1070"/>
          <ac:picMkLst>
            <pc:docMk/>
            <pc:sldMk cId="3545984494" sldId="292"/>
            <ac:picMk id="4" creationId="{45FA7EAF-5665-4B37-3A36-186C576FDCB0}"/>
          </ac:picMkLst>
        </pc:picChg>
        <pc:picChg chg="add mod">
          <ac:chgData name="Eduardo Blancas-Alcantara" userId="53600b53a1135504" providerId="LiveId" clId="{2F58B907-ACC9-435A-B6DC-D073A6CE064E}" dt="2024-02-23T23:31:13.219" v="3918" actId="14100"/>
          <ac:picMkLst>
            <pc:docMk/>
            <pc:sldMk cId="3545984494" sldId="292"/>
            <ac:picMk id="4" creationId="{4D5036DF-095E-1CC1-6B54-8D91E694DE2D}"/>
          </ac:picMkLst>
        </pc:picChg>
        <pc:picChg chg="add del mod">
          <ac:chgData name="Eduardo Blancas-Alcantara" userId="53600b53a1135504" providerId="LiveId" clId="{2F58B907-ACC9-435A-B6DC-D073A6CE064E}" dt="2024-02-14T20:59:49.061" v="1073" actId="21"/>
          <ac:picMkLst>
            <pc:docMk/>
            <pc:sldMk cId="3545984494" sldId="292"/>
            <ac:picMk id="5" creationId="{03AB3705-42F1-EEBE-C2E9-FA3DE172A972}"/>
          </ac:picMkLst>
        </pc:picChg>
        <pc:picChg chg="add mod">
          <ac:chgData name="Eduardo Blancas-Alcantara" userId="53600b53a1135504" providerId="LiveId" clId="{2F58B907-ACC9-435A-B6DC-D073A6CE064E}" dt="2024-02-23T23:31:04.446" v="3916" actId="1076"/>
          <ac:picMkLst>
            <pc:docMk/>
            <pc:sldMk cId="3545984494" sldId="292"/>
            <ac:picMk id="7" creationId="{F8D3B2EA-30D4-224A-FF87-6AB2FF76DBFE}"/>
          </ac:picMkLst>
        </pc:picChg>
        <pc:picChg chg="add del">
          <ac:chgData name="Eduardo Blancas-Alcantara" userId="53600b53a1135504" providerId="LiveId" clId="{2F58B907-ACC9-435A-B6DC-D073A6CE064E}" dt="2024-02-14T21:01:46.203" v="1206" actId="26606"/>
          <ac:picMkLst>
            <pc:docMk/>
            <pc:sldMk cId="3545984494" sldId="292"/>
            <ac:picMk id="16" creationId="{D51084F9-D042-49BE-9E1A-43E583B98FCC}"/>
          </ac:picMkLst>
        </pc:picChg>
        <pc:picChg chg="add del">
          <ac:chgData name="Eduardo Blancas-Alcantara" userId="53600b53a1135504" providerId="LiveId" clId="{2F58B907-ACC9-435A-B6DC-D073A6CE064E}" dt="2024-02-14T21:01:46.203" v="1206" actId="26606"/>
          <ac:picMkLst>
            <pc:docMk/>
            <pc:sldMk cId="3545984494" sldId="292"/>
            <ac:picMk id="18" creationId="{EE65CA45-264D-4FD3-9249-3CB04EC97E80}"/>
          </ac:picMkLst>
        </pc:picChg>
        <pc:picChg chg="add del">
          <ac:chgData name="Eduardo Blancas-Alcantara" userId="53600b53a1135504" providerId="LiveId" clId="{2F58B907-ACC9-435A-B6DC-D073A6CE064E}" dt="2024-02-22T01:00:37.522" v="3426" actId="26606"/>
          <ac:picMkLst>
            <pc:docMk/>
            <pc:sldMk cId="3545984494" sldId="292"/>
            <ac:picMk id="33" creationId="{52D381FB-9400-4C85-9074-8D2C4A88D879}"/>
          </ac:picMkLst>
        </pc:picChg>
        <pc:picChg chg="add del">
          <ac:chgData name="Eduardo Blancas-Alcantara" userId="53600b53a1135504" providerId="LiveId" clId="{2F58B907-ACC9-435A-B6DC-D073A6CE064E}" dt="2024-02-22T01:00:37.522" v="3426" actId="26606"/>
          <ac:picMkLst>
            <pc:docMk/>
            <pc:sldMk cId="3545984494" sldId="292"/>
            <ac:picMk id="35" creationId="{048C39C2-D375-4197-8882-9EBD58C853C5}"/>
          </ac:picMkLst>
        </pc:picChg>
        <pc:picChg chg="add">
          <ac:chgData name="Eduardo Blancas-Alcantara" userId="53600b53a1135504" providerId="LiveId" clId="{2F58B907-ACC9-435A-B6DC-D073A6CE064E}" dt="2024-02-22T01:00:37.522" v="3426" actId="26606"/>
          <ac:picMkLst>
            <pc:docMk/>
            <pc:sldMk cId="3545984494" sldId="292"/>
            <ac:picMk id="54" creationId="{D51084F9-D042-49BE-9E1A-43E583B98FCC}"/>
          </ac:picMkLst>
        </pc:picChg>
        <pc:picChg chg="add">
          <ac:chgData name="Eduardo Blancas-Alcantara" userId="53600b53a1135504" providerId="LiveId" clId="{2F58B907-ACC9-435A-B6DC-D073A6CE064E}" dt="2024-02-22T01:00:37.522" v="3426" actId="26606"/>
          <ac:picMkLst>
            <pc:docMk/>
            <pc:sldMk cId="3545984494" sldId="292"/>
            <ac:picMk id="56" creationId="{EE65CA45-264D-4FD3-9249-3CB04EC97E80}"/>
          </ac:picMkLst>
        </pc:picChg>
      </pc:sldChg>
      <pc:sldChg chg="modSp new del mod">
        <pc:chgData name="Eduardo Blancas-Alcantara" userId="53600b53a1135504" providerId="LiveId" clId="{2F58B907-ACC9-435A-B6DC-D073A6CE064E}" dt="2024-02-16T23:59:49.773" v="1862" actId="2696"/>
        <pc:sldMkLst>
          <pc:docMk/>
          <pc:sldMk cId="912001972" sldId="293"/>
        </pc:sldMkLst>
        <pc:spChg chg="mod">
          <ac:chgData name="Eduardo Blancas-Alcantara" userId="53600b53a1135504" providerId="LiveId" clId="{2F58B907-ACC9-435A-B6DC-D073A6CE064E}" dt="2024-02-16T23:59:40.756" v="1860" actId="20577"/>
          <ac:spMkLst>
            <pc:docMk/>
            <pc:sldMk cId="912001972" sldId="293"/>
            <ac:spMk id="2" creationId="{2E07D12B-598A-CFFA-F03D-A1253955F39C}"/>
          </ac:spMkLst>
        </pc:spChg>
      </pc:sldChg>
      <pc:sldChg chg="addSp delSp modSp new del mod">
        <pc:chgData name="Eduardo Blancas-Alcantara" userId="53600b53a1135504" providerId="LiveId" clId="{2F58B907-ACC9-435A-B6DC-D073A6CE064E}" dt="2024-02-16T20:06:51.537" v="1810" actId="2696"/>
        <pc:sldMkLst>
          <pc:docMk/>
          <pc:sldMk cId="936100132" sldId="293"/>
        </pc:sldMkLst>
        <pc:spChg chg="del">
          <ac:chgData name="Eduardo Blancas-Alcantara" userId="53600b53a1135504" providerId="LiveId" clId="{2F58B907-ACC9-435A-B6DC-D073A6CE064E}" dt="2024-02-16T20:01:45.770" v="1804" actId="931"/>
          <ac:spMkLst>
            <pc:docMk/>
            <pc:sldMk cId="936100132" sldId="293"/>
            <ac:spMk id="3" creationId="{24E45286-1FD9-82AF-3443-9EEFF1A61F61}"/>
          </ac:spMkLst>
        </pc:spChg>
        <pc:graphicFrameChg chg="add del mod">
          <ac:chgData name="Eduardo Blancas-Alcantara" userId="53600b53a1135504" providerId="LiveId" clId="{2F58B907-ACC9-435A-B6DC-D073A6CE064E}" dt="2024-02-16T20:01:49.221" v="1805" actId="21"/>
          <ac:graphicFrameMkLst>
            <pc:docMk/>
            <pc:sldMk cId="936100132" sldId="293"/>
            <ac:graphicFrameMk id="4" creationId="{66AD9370-ADA5-0FD8-6D0C-93CC5589D3C3}"/>
          </ac:graphicFrameMkLst>
        </pc:graphicFrameChg>
        <pc:picChg chg="add del">
          <ac:chgData name="Eduardo Blancas-Alcantara" userId="53600b53a1135504" providerId="LiveId" clId="{2F58B907-ACC9-435A-B6DC-D073A6CE064E}" dt="2024-02-16T20:00:09.912" v="1803" actId="21"/>
          <ac:picMkLst>
            <pc:docMk/>
            <pc:sldMk cId="936100132" sldId="293"/>
            <ac:picMk id="6" creationId="{936A11B4-E79C-A7B9-3692-6D8CF3B7B371}"/>
          </ac:picMkLst>
        </pc:picChg>
        <pc:picChg chg="add mod">
          <ac:chgData name="Eduardo Blancas-Alcantara" userId="53600b53a1135504" providerId="LiveId" clId="{2F58B907-ACC9-435A-B6DC-D073A6CE064E}" dt="2024-02-16T20:01:58.125" v="1809" actId="1076"/>
          <ac:picMkLst>
            <pc:docMk/>
            <pc:sldMk cId="936100132" sldId="293"/>
            <ac:picMk id="8" creationId="{2DA770B8-25AF-628F-AD54-FE52A76FD5A8}"/>
          </ac:picMkLst>
        </pc:picChg>
      </pc:sldChg>
      <pc:sldChg chg="addSp delSp modSp new mod setBg addAnim delAnim">
        <pc:chgData name="Eduardo Blancas-Alcantara" userId="53600b53a1135504" providerId="LiveId" clId="{2F58B907-ACC9-435A-B6DC-D073A6CE064E}" dt="2024-03-01T00:30:53.451" v="5492" actId="1076"/>
        <pc:sldMkLst>
          <pc:docMk/>
          <pc:sldMk cId="2713267875" sldId="293"/>
        </pc:sldMkLst>
        <pc:spChg chg="mod">
          <ac:chgData name="Eduardo Blancas-Alcantara" userId="53600b53a1135504" providerId="LiveId" clId="{2F58B907-ACC9-435A-B6DC-D073A6CE064E}" dt="2024-03-01T00:12:34.038" v="5402" actId="1076"/>
          <ac:spMkLst>
            <pc:docMk/>
            <pc:sldMk cId="2713267875" sldId="293"/>
            <ac:spMk id="2" creationId="{13B497CF-0126-0F59-BE3C-94DF3CD379F8}"/>
          </ac:spMkLst>
        </pc:spChg>
        <pc:spChg chg="mod">
          <ac:chgData name="Eduardo Blancas-Alcantara" userId="53600b53a1135504" providerId="LiveId" clId="{2F58B907-ACC9-435A-B6DC-D073A6CE064E}" dt="2024-03-01T00:30:50.569" v="5491" actId="1076"/>
          <ac:spMkLst>
            <pc:docMk/>
            <pc:sldMk cId="2713267875" sldId="293"/>
            <ac:spMk id="3" creationId="{52EF98EC-3842-C2A4-865F-E759D6A4DA6D}"/>
          </ac:spMkLst>
        </pc:spChg>
        <pc:spChg chg="add del">
          <ac:chgData name="Eduardo Blancas-Alcantara" userId="53600b53a1135504" providerId="LiveId" clId="{2F58B907-ACC9-435A-B6DC-D073A6CE064E}" dt="2024-02-20T05:58:20.250" v="3099" actId="26606"/>
          <ac:spMkLst>
            <pc:docMk/>
            <pc:sldMk cId="2713267875" sldId="293"/>
            <ac:spMk id="16" creationId="{17338BB4-74FF-4836-86B7-F1B0C2B62DA9}"/>
          </ac:spMkLst>
        </pc:spChg>
        <pc:spChg chg="add del">
          <ac:chgData name="Eduardo Blancas-Alcantara" userId="53600b53a1135504" providerId="LiveId" clId="{2F58B907-ACC9-435A-B6DC-D073A6CE064E}" dt="2024-02-20T05:58:20.250" v="3099" actId="26606"/>
          <ac:spMkLst>
            <pc:docMk/>
            <pc:sldMk cId="2713267875" sldId="293"/>
            <ac:spMk id="18" creationId="{1ABFA8A3-A231-4BC1-B8A5-C5BE7315CD7D}"/>
          </ac:spMkLst>
        </pc:spChg>
        <pc:spChg chg="add del">
          <ac:chgData name="Eduardo Blancas-Alcantara" userId="53600b53a1135504" providerId="LiveId" clId="{2F58B907-ACC9-435A-B6DC-D073A6CE064E}" dt="2024-02-20T05:58:20.250" v="3099" actId="26606"/>
          <ac:spMkLst>
            <pc:docMk/>
            <pc:sldMk cId="2713267875" sldId="293"/>
            <ac:spMk id="20" creationId="{FE35963E-79B2-4A8E-8F24-A94E8DDDD5D4}"/>
          </ac:spMkLst>
        </pc:spChg>
        <pc:spChg chg="add del">
          <ac:chgData name="Eduardo Blancas-Alcantara" userId="53600b53a1135504" providerId="LiveId" clId="{2F58B907-ACC9-435A-B6DC-D073A6CE064E}" dt="2024-02-20T05:58:20.250" v="3099" actId="26606"/>
          <ac:spMkLst>
            <pc:docMk/>
            <pc:sldMk cId="2713267875" sldId="293"/>
            <ac:spMk id="22" creationId="{308E4331-210E-4E5F-9501-4C830E340055}"/>
          </ac:spMkLst>
        </pc:spChg>
        <pc:spChg chg="add del">
          <ac:chgData name="Eduardo Blancas-Alcantara" userId="53600b53a1135504" providerId="LiveId" clId="{2F58B907-ACC9-435A-B6DC-D073A6CE064E}" dt="2024-02-20T05:58:20.250" v="3099" actId="26606"/>
          <ac:spMkLst>
            <pc:docMk/>
            <pc:sldMk cId="2713267875" sldId="293"/>
            <ac:spMk id="24" creationId="{1A54F778-4E1C-4F6F-9318-9795AA35C246}"/>
          </ac:spMkLst>
        </pc:spChg>
        <pc:spChg chg="add del">
          <ac:chgData name="Eduardo Blancas-Alcantara" userId="53600b53a1135504" providerId="LiveId" clId="{2F58B907-ACC9-435A-B6DC-D073A6CE064E}" dt="2024-02-20T05:58:20.250" v="3099" actId="26606"/>
          <ac:spMkLst>
            <pc:docMk/>
            <pc:sldMk cId="2713267875" sldId="293"/>
            <ac:spMk id="26" creationId="{4893C85B-E735-4AD3-ACE8-0C05391DAB02}"/>
          </ac:spMkLst>
        </pc:spChg>
        <pc:spChg chg="add del">
          <ac:chgData name="Eduardo Blancas-Alcantara" userId="53600b53a1135504" providerId="LiveId" clId="{2F58B907-ACC9-435A-B6DC-D073A6CE064E}" dt="2024-02-20T05:58:20.250" v="3099" actId="26606"/>
          <ac:spMkLst>
            <pc:docMk/>
            <pc:sldMk cId="2713267875" sldId="293"/>
            <ac:spMk id="32" creationId="{50A95334-1353-41CA-B7DF-217E9B64FEBC}"/>
          </ac:spMkLst>
        </pc:spChg>
        <pc:spChg chg="add del">
          <ac:chgData name="Eduardo Blancas-Alcantara" userId="53600b53a1135504" providerId="LiveId" clId="{2F58B907-ACC9-435A-B6DC-D073A6CE064E}" dt="2024-02-20T05:58:20.250" v="3099" actId="26606"/>
          <ac:spMkLst>
            <pc:docMk/>
            <pc:sldMk cId="2713267875" sldId="293"/>
            <ac:spMk id="34" creationId="{C7764006-37BB-4A14-9107-C82B9AC77CDE}"/>
          </ac:spMkLst>
        </pc:spChg>
        <pc:spChg chg="add del">
          <ac:chgData name="Eduardo Blancas-Alcantara" userId="53600b53a1135504" providerId="LiveId" clId="{2F58B907-ACC9-435A-B6DC-D073A6CE064E}" dt="2024-02-20T05:58:20.250" v="3099" actId="26606"/>
          <ac:spMkLst>
            <pc:docMk/>
            <pc:sldMk cId="2713267875" sldId="293"/>
            <ac:spMk id="36" creationId="{186276A3-6F06-4272-9B25-C0F0EE1648CE}"/>
          </ac:spMkLst>
        </pc:spChg>
        <pc:spChg chg="add del">
          <ac:chgData name="Eduardo Blancas-Alcantara" userId="53600b53a1135504" providerId="LiveId" clId="{2F58B907-ACC9-435A-B6DC-D073A6CE064E}" dt="2024-02-20T05:58:20.250" v="3099" actId="26606"/>
          <ac:spMkLst>
            <pc:docMk/>
            <pc:sldMk cId="2713267875" sldId="293"/>
            <ac:spMk id="38" creationId="{546AD19D-F1EF-4D69-BDF7-2EE8DA84C809}"/>
          </ac:spMkLst>
        </pc:spChg>
        <pc:spChg chg="add del">
          <ac:chgData name="Eduardo Blancas-Alcantara" userId="53600b53a1135504" providerId="LiveId" clId="{2F58B907-ACC9-435A-B6DC-D073A6CE064E}" dt="2024-02-20T05:58:47.844" v="3104" actId="26606"/>
          <ac:spMkLst>
            <pc:docMk/>
            <pc:sldMk cId="2713267875" sldId="293"/>
            <ac:spMk id="40" creationId="{99C51E74-AE1C-4C2D-8766-2627D7476F29}"/>
          </ac:spMkLst>
        </pc:spChg>
        <pc:spChg chg="add del">
          <ac:chgData name="Eduardo Blancas-Alcantara" userId="53600b53a1135504" providerId="LiveId" clId="{2F58B907-ACC9-435A-B6DC-D073A6CE064E}" dt="2024-02-20T05:58:47.844" v="3104" actId="26606"/>
          <ac:spMkLst>
            <pc:docMk/>
            <pc:sldMk cId="2713267875" sldId="293"/>
            <ac:spMk id="43" creationId="{95096916-E0AB-4EB0-9391-9DA40EFB2060}"/>
          </ac:spMkLst>
        </pc:spChg>
        <pc:spChg chg="add del">
          <ac:chgData name="Eduardo Blancas-Alcantara" userId="53600b53a1135504" providerId="LiveId" clId="{2F58B907-ACC9-435A-B6DC-D073A6CE064E}" dt="2024-02-20T05:58:47.844" v="3104" actId="26606"/>
          <ac:spMkLst>
            <pc:docMk/>
            <pc:sldMk cId="2713267875" sldId="293"/>
            <ac:spMk id="44" creationId="{21892518-7487-4C89-A843-11CECC1780B8}"/>
          </ac:spMkLst>
        </pc:spChg>
        <pc:spChg chg="add del">
          <ac:chgData name="Eduardo Blancas-Alcantara" userId="53600b53a1135504" providerId="LiveId" clId="{2F58B907-ACC9-435A-B6DC-D073A6CE064E}" dt="2024-02-20T05:58:47.844" v="3104" actId="26606"/>
          <ac:spMkLst>
            <pc:docMk/>
            <pc:sldMk cId="2713267875" sldId="293"/>
            <ac:spMk id="45" creationId="{BBD87A24-348C-4C91-853D-1383DE0EDF5B}"/>
          </ac:spMkLst>
        </pc:spChg>
        <pc:spChg chg="add del">
          <ac:chgData name="Eduardo Blancas-Alcantara" userId="53600b53a1135504" providerId="LiveId" clId="{2F58B907-ACC9-435A-B6DC-D073A6CE064E}" dt="2024-02-20T05:58:47.844" v="3104" actId="26606"/>
          <ac:spMkLst>
            <pc:docMk/>
            <pc:sldMk cId="2713267875" sldId="293"/>
            <ac:spMk id="46" creationId="{D80CDB75-827B-4440-97E9-6AAC28D20F29}"/>
          </ac:spMkLst>
        </pc:spChg>
        <pc:spChg chg="add del">
          <ac:chgData name="Eduardo Blancas-Alcantara" userId="53600b53a1135504" providerId="LiveId" clId="{2F58B907-ACC9-435A-B6DC-D073A6CE064E}" dt="2024-02-20T05:58:47.829" v="3103" actId="26606"/>
          <ac:spMkLst>
            <pc:docMk/>
            <pc:sldMk cId="2713267875" sldId="293"/>
            <ac:spMk id="51" creationId="{0AD76564-407F-4F60-ADF5-76B75DAB8D2F}"/>
          </ac:spMkLst>
        </pc:spChg>
        <pc:spChg chg="add del">
          <ac:chgData name="Eduardo Blancas-Alcantara" userId="53600b53a1135504" providerId="LiveId" clId="{2F58B907-ACC9-435A-B6DC-D073A6CE064E}" dt="2024-02-20T05:58:47.829" v="3103" actId="26606"/>
          <ac:spMkLst>
            <pc:docMk/>
            <pc:sldMk cId="2713267875" sldId="293"/>
            <ac:spMk id="57" creationId="{1BB9A764-7153-4F31-B447-F92772C89E06}"/>
          </ac:spMkLst>
        </pc:spChg>
        <pc:spChg chg="add del">
          <ac:chgData name="Eduardo Blancas-Alcantara" userId="53600b53a1135504" providerId="LiveId" clId="{2F58B907-ACC9-435A-B6DC-D073A6CE064E}" dt="2024-02-20T05:58:47.829" v="3103" actId="26606"/>
          <ac:spMkLst>
            <pc:docMk/>
            <pc:sldMk cId="2713267875" sldId="293"/>
            <ac:spMk id="59" creationId="{ACEFF5C3-DC26-4AAD-BB6B-AAD9131B8ED2}"/>
          </ac:spMkLst>
        </pc:spChg>
        <pc:spChg chg="add del">
          <ac:chgData name="Eduardo Blancas-Alcantara" userId="53600b53a1135504" providerId="LiveId" clId="{2F58B907-ACC9-435A-B6DC-D073A6CE064E}" dt="2024-02-20T05:58:47.829" v="3103" actId="26606"/>
          <ac:spMkLst>
            <pc:docMk/>
            <pc:sldMk cId="2713267875" sldId="293"/>
            <ac:spMk id="61" creationId="{E73B68C3-2EAC-45C2-828B-F9B1DD535537}"/>
          </ac:spMkLst>
        </pc:spChg>
        <pc:spChg chg="add del">
          <ac:chgData name="Eduardo Blancas-Alcantara" userId="53600b53a1135504" providerId="LiveId" clId="{2F58B907-ACC9-435A-B6DC-D073A6CE064E}" dt="2024-02-20T05:58:47.829" v="3103" actId="26606"/>
          <ac:spMkLst>
            <pc:docMk/>
            <pc:sldMk cId="2713267875" sldId="293"/>
            <ac:spMk id="63" creationId="{F0C5FB67-A02E-46F4-8FD1-1E19CB0B3D8F}"/>
          </ac:spMkLst>
        </pc:spChg>
        <pc:spChg chg="add">
          <ac:chgData name="Eduardo Blancas-Alcantara" userId="53600b53a1135504" providerId="LiveId" clId="{2F58B907-ACC9-435A-B6DC-D073A6CE064E}" dt="2024-02-20T05:58:47.844" v="3104" actId="26606"/>
          <ac:spMkLst>
            <pc:docMk/>
            <pc:sldMk cId="2713267875" sldId="293"/>
            <ac:spMk id="65" creationId="{99C51E74-AE1C-4C2D-8766-2627D7476F29}"/>
          </ac:spMkLst>
        </pc:spChg>
        <pc:spChg chg="add">
          <ac:chgData name="Eduardo Blancas-Alcantara" userId="53600b53a1135504" providerId="LiveId" clId="{2F58B907-ACC9-435A-B6DC-D073A6CE064E}" dt="2024-02-20T05:58:47.844" v="3104" actId="26606"/>
          <ac:spMkLst>
            <pc:docMk/>
            <pc:sldMk cId="2713267875" sldId="293"/>
            <ac:spMk id="68" creationId="{95096916-E0AB-4EB0-9391-9DA40EFB2060}"/>
          </ac:spMkLst>
        </pc:spChg>
        <pc:spChg chg="add">
          <ac:chgData name="Eduardo Blancas-Alcantara" userId="53600b53a1135504" providerId="LiveId" clId="{2F58B907-ACC9-435A-B6DC-D073A6CE064E}" dt="2024-02-20T05:58:47.844" v="3104" actId="26606"/>
          <ac:spMkLst>
            <pc:docMk/>
            <pc:sldMk cId="2713267875" sldId="293"/>
            <ac:spMk id="69" creationId="{21892518-7487-4C89-A843-11CECC1780B8}"/>
          </ac:spMkLst>
        </pc:spChg>
        <pc:spChg chg="add">
          <ac:chgData name="Eduardo Blancas-Alcantara" userId="53600b53a1135504" providerId="LiveId" clId="{2F58B907-ACC9-435A-B6DC-D073A6CE064E}" dt="2024-02-20T05:58:47.844" v="3104" actId="26606"/>
          <ac:spMkLst>
            <pc:docMk/>
            <pc:sldMk cId="2713267875" sldId="293"/>
            <ac:spMk id="70" creationId="{BBD87A24-348C-4C91-853D-1383DE0EDF5B}"/>
          </ac:spMkLst>
        </pc:spChg>
        <pc:spChg chg="add">
          <ac:chgData name="Eduardo Blancas-Alcantara" userId="53600b53a1135504" providerId="LiveId" clId="{2F58B907-ACC9-435A-B6DC-D073A6CE064E}" dt="2024-02-20T05:58:47.844" v="3104" actId="26606"/>
          <ac:spMkLst>
            <pc:docMk/>
            <pc:sldMk cId="2713267875" sldId="293"/>
            <ac:spMk id="71" creationId="{D80CDB75-827B-4440-97E9-6AAC28D20F29}"/>
          </ac:spMkLst>
        </pc:spChg>
        <pc:picChg chg="add mod ord">
          <ac:chgData name="Eduardo Blancas-Alcantara" userId="53600b53a1135504" providerId="LiveId" clId="{2F58B907-ACC9-435A-B6DC-D073A6CE064E}" dt="2024-03-01T00:12:41.359" v="5404" actId="1076"/>
          <ac:picMkLst>
            <pc:docMk/>
            <pc:sldMk cId="2713267875" sldId="293"/>
            <ac:picMk id="5" creationId="{54061348-DA58-6D51-4071-22ABD357260B}"/>
          </ac:picMkLst>
        </pc:picChg>
        <pc:picChg chg="add mod ord">
          <ac:chgData name="Eduardo Blancas-Alcantara" userId="53600b53a1135504" providerId="LiveId" clId="{2F58B907-ACC9-435A-B6DC-D073A6CE064E}" dt="2024-03-01T00:30:53.451" v="5492" actId="1076"/>
          <ac:picMkLst>
            <pc:docMk/>
            <pc:sldMk cId="2713267875" sldId="293"/>
            <ac:picMk id="7" creationId="{EACA629C-6528-2CA2-6A28-26641E27F36B}"/>
          </ac:picMkLst>
        </pc:picChg>
        <pc:picChg chg="add del">
          <ac:chgData name="Eduardo Blancas-Alcantara" userId="53600b53a1135504" providerId="LiveId" clId="{2F58B907-ACC9-435A-B6DC-D073A6CE064E}" dt="2024-02-20T05:58:20.250" v="3099" actId="26606"/>
          <ac:picMkLst>
            <pc:docMk/>
            <pc:sldMk cId="2713267875" sldId="293"/>
            <ac:picMk id="12" creationId="{26AA7C31-76FD-4B44-A1FF-D13D2515AE57}"/>
          </ac:picMkLst>
        </pc:picChg>
        <pc:picChg chg="add del">
          <ac:chgData name="Eduardo Blancas-Alcantara" userId="53600b53a1135504" providerId="LiveId" clId="{2F58B907-ACC9-435A-B6DC-D073A6CE064E}" dt="2024-02-20T05:58:20.250" v="3099" actId="26606"/>
          <ac:picMkLst>
            <pc:docMk/>
            <pc:sldMk cId="2713267875" sldId="293"/>
            <ac:picMk id="14" creationId="{F5CE85F9-F4EE-4E5D-8235-528527A401D8}"/>
          </ac:picMkLst>
        </pc:picChg>
        <pc:picChg chg="add del">
          <ac:chgData name="Eduardo Blancas-Alcantara" userId="53600b53a1135504" providerId="LiveId" clId="{2F58B907-ACC9-435A-B6DC-D073A6CE064E}" dt="2024-02-20T05:58:20.250" v="3099" actId="26606"/>
          <ac:picMkLst>
            <pc:docMk/>
            <pc:sldMk cId="2713267875" sldId="293"/>
            <ac:picMk id="28" creationId="{ACC01700-0DAF-409D-8F9A-E1FBB8051C19}"/>
          </ac:picMkLst>
        </pc:picChg>
        <pc:picChg chg="add del">
          <ac:chgData name="Eduardo Blancas-Alcantara" userId="53600b53a1135504" providerId="LiveId" clId="{2F58B907-ACC9-435A-B6DC-D073A6CE064E}" dt="2024-02-20T05:58:20.250" v="3099" actId="26606"/>
          <ac:picMkLst>
            <pc:docMk/>
            <pc:sldMk cId="2713267875" sldId="293"/>
            <ac:picMk id="30" creationId="{4274D9D5-36A9-490D-986C-FB735A3F5FA8}"/>
          </ac:picMkLst>
        </pc:picChg>
        <pc:picChg chg="add del">
          <ac:chgData name="Eduardo Blancas-Alcantara" userId="53600b53a1135504" providerId="LiveId" clId="{2F58B907-ACC9-435A-B6DC-D073A6CE064E}" dt="2024-02-20T05:58:47.844" v="3104" actId="26606"/>
          <ac:picMkLst>
            <pc:docMk/>
            <pc:sldMk cId="2713267875" sldId="293"/>
            <ac:picMk id="41" creationId="{CD462C85-3899-41C6-8E4B-A2D08A80C953}"/>
          </ac:picMkLst>
        </pc:picChg>
        <pc:picChg chg="add del">
          <ac:chgData name="Eduardo Blancas-Alcantara" userId="53600b53a1135504" providerId="LiveId" clId="{2F58B907-ACC9-435A-B6DC-D073A6CE064E}" dt="2024-02-20T05:58:47.844" v="3104" actId="26606"/>
          <ac:picMkLst>
            <pc:docMk/>
            <pc:sldMk cId="2713267875" sldId="293"/>
            <ac:picMk id="42" creationId="{399E14F3-0BC2-4EE0-9EC4-040982E14466}"/>
          </ac:picMkLst>
        </pc:picChg>
        <pc:picChg chg="add del">
          <ac:chgData name="Eduardo Blancas-Alcantara" userId="53600b53a1135504" providerId="LiveId" clId="{2F58B907-ACC9-435A-B6DC-D073A6CE064E}" dt="2024-02-20T05:58:47.829" v="3103" actId="26606"/>
          <ac:picMkLst>
            <pc:docMk/>
            <pc:sldMk cId="2713267875" sldId="293"/>
            <ac:picMk id="53" creationId="{3C45841C-D9DC-434E-8A7B-CC1DBF4D1FF3}"/>
          </ac:picMkLst>
        </pc:picChg>
        <pc:picChg chg="add del">
          <ac:chgData name="Eduardo Blancas-Alcantara" userId="53600b53a1135504" providerId="LiveId" clId="{2F58B907-ACC9-435A-B6DC-D073A6CE064E}" dt="2024-02-20T05:58:47.829" v="3103" actId="26606"/>
          <ac:picMkLst>
            <pc:docMk/>
            <pc:sldMk cId="2713267875" sldId="293"/>
            <ac:picMk id="55" creationId="{46A5ACF3-B8C0-4AC9-B185-320C6CC0B355}"/>
          </ac:picMkLst>
        </pc:picChg>
        <pc:picChg chg="add">
          <ac:chgData name="Eduardo Blancas-Alcantara" userId="53600b53a1135504" providerId="LiveId" clId="{2F58B907-ACC9-435A-B6DC-D073A6CE064E}" dt="2024-02-20T05:58:47.844" v="3104" actId="26606"/>
          <ac:picMkLst>
            <pc:docMk/>
            <pc:sldMk cId="2713267875" sldId="293"/>
            <ac:picMk id="66" creationId="{CD462C85-3899-41C6-8E4B-A2D08A80C953}"/>
          </ac:picMkLst>
        </pc:picChg>
        <pc:picChg chg="add">
          <ac:chgData name="Eduardo Blancas-Alcantara" userId="53600b53a1135504" providerId="LiveId" clId="{2F58B907-ACC9-435A-B6DC-D073A6CE064E}" dt="2024-02-20T05:58:47.844" v="3104" actId="26606"/>
          <ac:picMkLst>
            <pc:docMk/>
            <pc:sldMk cId="2713267875" sldId="293"/>
            <ac:picMk id="67" creationId="{399E14F3-0BC2-4EE0-9EC4-040982E14466}"/>
          </ac:picMkLst>
        </pc:picChg>
      </pc:sldChg>
      <pc:sldChg chg="addSp delSp modSp new mod ord setBg">
        <pc:chgData name="Eduardo Blancas-Alcantara" userId="53600b53a1135504" providerId="LiveId" clId="{2F58B907-ACC9-435A-B6DC-D073A6CE064E}" dt="2024-02-26T22:46:42.915" v="4904"/>
        <pc:sldMkLst>
          <pc:docMk/>
          <pc:sldMk cId="4167470334" sldId="294"/>
        </pc:sldMkLst>
        <pc:spChg chg="mod">
          <ac:chgData name="Eduardo Blancas-Alcantara" userId="53600b53a1135504" providerId="LiveId" clId="{2F58B907-ACC9-435A-B6DC-D073A6CE064E}" dt="2024-02-26T18:51:52.200" v="4152" actId="20577"/>
          <ac:spMkLst>
            <pc:docMk/>
            <pc:sldMk cId="4167470334" sldId="294"/>
            <ac:spMk id="2" creationId="{4D90C5C7-F2E1-ABAE-67C1-09CABA11C4CA}"/>
          </ac:spMkLst>
        </pc:spChg>
        <pc:spChg chg="del mod ord">
          <ac:chgData name="Eduardo Blancas-Alcantara" userId="53600b53a1135504" providerId="LiveId" clId="{2F58B907-ACC9-435A-B6DC-D073A6CE064E}" dt="2024-02-26T18:53:20.289" v="4169" actId="21"/>
          <ac:spMkLst>
            <pc:docMk/>
            <pc:sldMk cId="4167470334" sldId="294"/>
            <ac:spMk id="3" creationId="{8D4E0EB3-0B1B-77B8-016C-7CE5370B8AA1}"/>
          </ac:spMkLst>
        </pc:spChg>
        <pc:spChg chg="add del mod">
          <ac:chgData name="Eduardo Blancas-Alcantara" userId="53600b53a1135504" providerId="LiveId" clId="{2F58B907-ACC9-435A-B6DC-D073A6CE064E}" dt="2024-02-26T18:54:08.132" v="4218" actId="21"/>
          <ac:spMkLst>
            <pc:docMk/>
            <pc:sldMk cId="4167470334" sldId="294"/>
            <ac:spMk id="8" creationId="{06C37B10-4669-0688-DB98-DE24444A5D3C}"/>
          </ac:spMkLst>
        </pc:spChg>
        <pc:spChg chg="add mod">
          <ac:chgData name="Eduardo Blancas-Alcantara" userId="53600b53a1135504" providerId="LiveId" clId="{2F58B907-ACC9-435A-B6DC-D073A6CE064E}" dt="2024-02-26T18:56:34.705" v="4323" actId="1076"/>
          <ac:spMkLst>
            <pc:docMk/>
            <pc:sldMk cId="4167470334" sldId="294"/>
            <ac:spMk id="9" creationId="{A0A7F31D-42D7-A7C6-3A64-3C32FD518B7B}"/>
          </ac:spMkLst>
        </pc:spChg>
        <pc:spChg chg="add mod">
          <ac:chgData name="Eduardo Blancas-Alcantara" userId="53600b53a1135504" providerId="LiveId" clId="{2F58B907-ACC9-435A-B6DC-D073A6CE064E}" dt="2024-02-26T18:56:31.803" v="4322" actId="1076"/>
          <ac:spMkLst>
            <pc:docMk/>
            <pc:sldMk cId="4167470334" sldId="294"/>
            <ac:spMk id="10" creationId="{01215A8D-F20B-225D-9BA3-306B3DBE56A6}"/>
          </ac:spMkLst>
        </pc:spChg>
        <pc:spChg chg="add del">
          <ac:chgData name="Eduardo Blancas-Alcantara" userId="53600b53a1135504" providerId="LiveId" clId="{2F58B907-ACC9-435A-B6DC-D073A6CE064E}" dt="2024-02-20T06:00:43.471" v="3113" actId="26606"/>
          <ac:spMkLst>
            <pc:docMk/>
            <pc:sldMk cId="4167470334" sldId="294"/>
            <ac:spMk id="10" creationId="{9B0F3308-12C4-4DD7-ABB4-D0DFAA3CF6DE}"/>
          </ac:spMkLst>
        </pc:spChg>
        <pc:spChg chg="add mod">
          <ac:chgData name="Eduardo Blancas-Alcantara" userId="53600b53a1135504" providerId="LiveId" clId="{2F58B907-ACC9-435A-B6DC-D073A6CE064E}" dt="2024-02-26T18:56:29.410" v="4321" actId="1076"/>
          <ac:spMkLst>
            <pc:docMk/>
            <pc:sldMk cId="4167470334" sldId="294"/>
            <ac:spMk id="11" creationId="{8CE2D45A-70E5-4E16-493A-38E80256C75F}"/>
          </ac:spMkLst>
        </pc:spChg>
        <pc:spChg chg="add del">
          <ac:chgData name="Eduardo Blancas-Alcantara" userId="53600b53a1135504" providerId="LiveId" clId="{2F58B907-ACC9-435A-B6DC-D073A6CE064E}" dt="2024-02-20T06:00:43.471" v="3113" actId="26606"/>
          <ac:spMkLst>
            <pc:docMk/>
            <pc:sldMk cId="4167470334" sldId="294"/>
            <ac:spMk id="16" creationId="{73AFD74C-283C-45BD-885B-6E6635E4B3F1}"/>
          </ac:spMkLst>
        </pc:spChg>
        <pc:spChg chg="add del">
          <ac:chgData name="Eduardo Blancas-Alcantara" userId="53600b53a1135504" providerId="LiveId" clId="{2F58B907-ACC9-435A-B6DC-D073A6CE064E}" dt="2024-02-20T06:00:43.471" v="3113" actId="26606"/>
          <ac:spMkLst>
            <pc:docMk/>
            <pc:sldMk cId="4167470334" sldId="294"/>
            <ac:spMk id="18" creationId="{CE3DE725-FEB0-422F-BDBA-A29C95768A3F}"/>
          </ac:spMkLst>
        </pc:spChg>
        <pc:spChg chg="add del">
          <ac:chgData name="Eduardo Blancas-Alcantara" userId="53600b53a1135504" providerId="LiveId" clId="{2F58B907-ACC9-435A-B6DC-D073A6CE064E}" dt="2024-02-20T06:00:43.471" v="3113" actId="26606"/>
          <ac:spMkLst>
            <pc:docMk/>
            <pc:sldMk cId="4167470334" sldId="294"/>
            <ac:spMk id="20" creationId="{05058156-257B-4118-BA50-5869C8AF6AD7}"/>
          </ac:spMkLst>
        </pc:spChg>
        <pc:spChg chg="add del">
          <ac:chgData name="Eduardo Blancas-Alcantara" userId="53600b53a1135504" providerId="LiveId" clId="{2F58B907-ACC9-435A-B6DC-D073A6CE064E}" dt="2024-02-20T06:00:43.471" v="3113" actId="26606"/>
          <ac:spMkLst>
            <pc:docMk/>
            <pc:sldMk cId="4167470334" sldId="294"/>
            <ac:spMk id="22" creationId="{D23B4D99-FEA8-489A-8436-A2F113BE1B6E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24" creationId="{D62BF0A0-B64C-4A93-8918-F1141278383C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27" creationId="{BF5D4D4B-3D5D-49AC-973B-2EF962D9DA02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28" creationId="{9150B604-8141-4B3D-804A-DF7C594B849E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29" creationId="{904D52DE-B748-4EA3-8D45-D2851D7DBCD0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30" creationId="{FB10DB22-FA48-4A87-9373-894F800CF682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32" creationId="{3661B848-63E5-4648-9617-5F5E366F9CAA}"/>
          </ac:spMkLst>
        </pc:spChg>
        <pc:spChg chg="add del">
          <ac:chgData name="Eduardo Blancas-Alcantara" userId="53600b53a1135504" providerId="LiveId" clId="{2F58B907-ACC9-435A-B6DC-D073A6CE064E}" dt="2024-02-23T23:42:23.704" v="4041" actId="26606"/>
          <ac:spMkLst>
            <pc:docMk/>
            <pc:sldMk cId="4167470334" sldId="294"/>
            <ac:spMk id="35" creationId="{0AD76564-407F-4F60-ADF5-76B75DAB8D2F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36" creationId="{6819A7C4-E86C-4899-A426-1FE56E7873B1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38" creationId="{DC45C858-E75D-41B4-9D8A-452ADF709459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40" creationId="{1BF013A6-F980-48A2-9BCC-30682132CC9B}"/>
          </ac:spMkLst>
        </pc:spChg>
        <pc:spChg chg="add del">
          <ac:chgData name="Eduardo Blancas-Alcantara" userId="53600b53a1135504" providerId="LiveId" clId="{2F58B907-ACC9-435A-B6DC-D073A6CE064E}" dt="2024-02-23T23:42:23.704" v="4041" actId="26606"/>
          <ac:spMkLst>
            <pc:docMk/>
            <pc:sldMk cId="4167470334" sldId="294"/>
            <ac:spMk id="41" creationId="{1BB9A764-7153-4F31-B447-F92772C89E06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42" creationId="{D2969618-4431-4D14-8493-6504184F6BF0}"/>
          </ac:spMkLst>
        </pc:spChg>
        <pc:spChg chg="add del">
          <ac:chgData name="Eduardo Blancas-Alcantara" userId="53600b53a1135504" providerId="LiveId" clId="{2F58B907-ACC9-435A-B6DC-D073A6CE064E}" dt="2024-02-23T23:42:23.704" v="4041" actId="26606"/>
          <ac:spMkLst>
            <pc:docMk/>
            <pc:sldMk cId="4167470334" sldId="294"/>
            <ac:spMk id="43" creationId="{ACEFF5C3-DC26-4AAD-BB6B-AAD9131B8ED2}"/>
          </ac:spMkLst>
        </pc:spChg>
        <pc:spChg chg="add del">
          <ac:chgData name="Eduardo Blancas-Alcantara" userId="53600b53a1135504" providerId="LiveId" clId="{2F58B907-ACC9-435A-B6DC-D073A6CE064E}" dt="2024-02-23T23:42:23.704" v="4041" actId="26606"/>
          <ac:spMkLst>
            <pc:docMk/>
            <pc:sldMk cId="4167470334" sldId="294"/>
            <ac:spMk id="45" creationId="{E73B68C3-2EAC-45C2-828B-F9B1DD535537}"/>
          </ac:spMkLst>
        </pc:spChg>
        <pc:spChg chg="add del">
          <ac:chgData name="Eduardo Blancas-Alcantara" userId="53600b53a1135504" providerId="LiveId" clId="{2F58B907-ACC9-435A-B6DC-D073A6CE064E}" dt="2024-02-23T23:42:23.704" v="4041" actId="26606"/>
          <ac:spMkLst>
            <pc:docMk/>
            <pc:sldMk cId="4167470334" sldId="294"/>
            <ac:spMk id="47" creationId="{F0C5FB67-A02E-46F4-8FD1-1E19CB0B3D8F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49" creationId="{AFB098AF-4A74-4CB3-A186-F3D789FFDF0B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51" creationId="{47B60C26-4A1F-4DF8-AC29-2001AD2DD34C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53" creationId="{8270EB4E-9B2C-43F0-9DEA-ACA8B7136933}"/>
          </ac:spMkLst>
        </pc:spChg>
        <pc:spChg chg="add del">
          <ac:chgData name="Eduardo Blancas-Alcantara" userId="53600b53a1135504" providerId="LiveId" clId="{2F58B907-ACC9-435A-B6DC-D073A6CE064E}" dt="2024-02-26T18:51:42.403" v="4150" actId="26606"/>
          <ac:spMkLst>
            <pc:docMk/>
            <pc:sldMk cId="4167470334" sldId="294"/>
            <ac:spMk id="55" creationId="{894EA6B7-0630-4F20-B189-BA3E36023B8D}"/>
          </ac:spMkLst>
        </pc:spChg>
        <pc:picChg chg="add mod">
          <ac:chgData name="Eduardo Blancas-Alcantara" userId="53600b53a1135504" providerId="LiveId" clId="{2F58B907-ACC9-435A-B6DC-D073A6CE064E}" dt="2024-02-26T18:52:57.610" v="4162" actId="1076"/>
          <ac:picMkLst>
            <pc:docMk/>
            <pc:sldMk cId="4167470334" sldId="294"/>
            <ac:picMk id="4" creationId="{A00AA742-A94E-B2C1-1A92-D0D10E5BF8AC}"/>
          </ac:picMkLst>
        </pc:picChg>
        <pc:picChg chg="add mod ord">
          <ac:chgData name="Eduardo Blancas-Alcantara" userId="53600b53a1135504" providerId="LiveId" clId="{2F58B907-ACC9-435A-B6DC-D073A6CE064E}" dt="2024-02-26T18:56:12.126" v="4317" actId="1076"/>
          <ac:picMkLst>
            <pc:docMk/>
            <pc:sldMk cId="4167470334" sldId="294"/>
            <ac:picMk id="5" creationId="{23A49769-7D42-681C-0268-E44A5BC48544}"/>
          </ac:picMkLst>
        </pc:picChg>
        <pc:picChg chg="add mod">
          <ac:chgData name="Eduardo Blancas-Alcantara" userId="53600b53a1135504" providerId="LiveId" clId="{2F58B907-ACC9-435A-B6DC-D073A6CE064E}" dt="2024-02-26T18:56:04.369" v="4315" actId="1076"/>
          <ac:picMkLst>
            <pc:docMk/>
            <pc:sldMk cId="4167470334" sldId="294"/>
            <ac:picMk id="6" creationId="{7FE3854E-6C75-6EE2-3D80-AF03D3BB6EC5}"/>
          </ac:picMkLst>
        </pc:picChg>
        <pc:picChg chg="add del">
          <ac:chgData name="Eduardo Blancas-Alcantara" userId="53600b53a1135504" providerId="LiveId" clId="{2F58B907-ACC9-435A-B6DC-D073A6CE064E}" dt="2024-02-20T06:00:43.471" v="3113" actId="26606"/>
          <ac:picMkLst>
            <pc:docMk/>
            <pc:sldMk cId="4167470334" sldId="294"/>
            <ac:picMk id="12" creationId="{6A24046D-AAB6-4470-AC22-6448D576E5B5}"/>
          </ac:picMkLst>
        </pc:picChg>
        <pc:picChg chg="add del">
          <ac:chgData name="Eduardo Blancas-Alcantara" userId="53600b53a1135504" providerId="LiveId" clId="{2F58B907-ACC9-435A-B6DC-D073A6CE064E}" dt="2024-02-20T06:00:43.471" v="3113" actId="26606"/>
          <ac:picMkLst>
            <pc:docMk/>
            <pc:sldMk cId="4167470334" sldId="294"/>
            <ac:picMk id="14" creationId="{211A0A85-392D-49DA-B9EC-82262B3B9614}"/>
          </ac:picMkLst>
        </pc:picChg>
        <pc:picChg chg="add del">
          <ac:chgData name="Eduardo Blancas-Alcantara" userId="53600b53a1135504" providerId="LiveId" clId="{2F58B907-ACC9-435A-B6DC-D073A6CE064E}" dt="2024-02-26T18:51:42.403" v="4150" actId="26606"/>
          <ac:picMkLst>
            <pc:docMk/>
            <pc:sldMk cId="4167470334" sldId="294"/>
            <ac:picMk id="25" creationId="{69CD5395-7CFC-4A48-AC00-A04326CA3832}"/>
          </ac:picMkLst>
        </pc:picChg>
        <pc:picChg chg="add del">
          <ac:chgData name="Eduardo Blancas-Alcantara" userId="53600b53a1135504" providerId="LiveId" clId="{2F58B907-ACC9-435A-B6DC-D073A6CE064E}" dt="2024-02-26T18:51:42.403" v="4150" actId="26606"/>
          <ac:picMkLst>
            <pc:docMk/>
            <pc:sldMk cId="4167470334" sldId="294"/>
            <ac:picMk id="26" creationId="{5ACF2868-CAF0-49A7-8E77-2F6E733CBC1A}"/>
          </ac:picMkLst>
        </pc:picChg>
        <pc:picChg chg="add del">
          <ac:chgData name="Eduardo Blancas-Alcantara" userId="53600b53a1135504" providerId="LiveId" clId="{2F58B907-ACC9-435A-B6DC-D073A6CE064E}" dt="2024-02-26T18:51:42.403" v="4150" actId="26606"/>
          <ac:picMkLst>
            <pc:docMk/>
            <pc:sldMk cId="4167470334" sldId="294"/>
            <ac:picMk id="33" creationId="{3E73207E-8B67-460E-9CF4-7B5CF6DB4147}"/>
          </ac:picMkLst>
        </pc:picChg>
        <pc:picChg chg="add del">
          <ac:chgData name="Eduardo Blancas-Alcantara" userId="53600b53a1135504" providerId="LiveId" clId="{2F58B907-ACC9-435A-B6DC-D073A6CE064E}" dt="2024-02-26T18:51:42.403" v="4150" actId="26606"/>
          <ac:picMkLst>
            <pc:docMk/>
            <pc:sldMk cId="4167470334" sldId="294"/>
            <ac:picMk id="34" creationId="{C419EDDC-6A63-462F-87EF-174B7844D2A3}"/>
          </ac:picMkLst>
        </pc:picChg>
        <pc:picChg chg="add del">
          <ac:chgData name="Eduardo Blancas-Alcantara" userId="53600b53a1135504" providerId="LiveId" clId="{2F58B907-ACC9-435A-B6DC-D073A6CE064E}" dt="2024-02-23T23:42:23.704" v="4041" actId="26606"/>
          <ac:picMkLst>
            <pc:docMk/>
            <pc:sldMk cId="4167470334" sldId="294"/>
            <ac:picMk id="37" creationId="{3C45841C-D9DC-434E-8A7B-CC1DBF4D1FF3}"/>
          </ac:picMkLst>
        </pc:picChg>
        <pc:picChg chg="add del">
          <ac:chgData name="Eduardo Blancas-Alcantara" userId="53600b53a1135504" providerId="LiveId" clId="{2F58B907-ACC9-435A-B6DC-D073A6CE064E}" dt="2024-02-23T23:42:23.704" v="4041" actId="26606"/>
          <ac:picMkLst>
            <pc:docMk/>
            <pc:sldMk cId="4167470334" sldId="294"/>
            <ac:picMk id="39" creationId="{46A5ACF3-B8C0-4AC9-B185-320C6CC0B355}"/>
          </ac:picMkLst>
        </pc:picChg>
      </pc:sldChg>
      <pc:sldChg chg="addSp modSp new mod setBg">
        <pc:chgData name="Eduardo Blancas-Alcantara" userId="53600b53a1135504" providerId="LiveId" clId="{2F58B907-ACC9-435A-B6DC-D073A6CE064E}" dt="2024-02-20T06:05:53.722" v="3175" actId="26606"/>
        <pc:sldMkLst>
          <pc:docMk/>
          <pc:sldMk cId="3289466501" sldId="295"/>
        </pc:sldMkLst>
        <pc:spChg chg="mod">
          <ac:chgData name="Eduardo Blancas-Alcantara" userId="53600b53a1135504" providerId="LiveId" clId="{2F58B907-ACC9-435A-B6DC-D073A6CE064E}" dt="2024-02-20T06:05:53.722" v="3175" actId="26606"/>
          <ac:spMkLst>
            <pc:docMk/>
            <pc:sldMk cId="3289466501" sldId="295"/>
            <ac:spMk id="2" creationId="{1D0EC110-C010-9D5F-E809-87033C1A58BE}"/>
          </ac:spMkLst>
        </pc:spChg>
        <pc:spChg chg="mod">
          <ac:chgData name="Eduardo Blancas-Alcantara" userId="53600b53a1135504" providerId="LiveId" clId="{2F58B907-ACC9-435A-B6DC-D073A6CE064E}" dt="2024-02-20T06:05:53.722" v="3175" actId="26606"/>
          <ac:spMkLst>
            <pc:docMk/>
            <pc:sldMk cId="3289466501" sldId="295"/>
            <ac:spMk id="3" creationId="{2340E5A7-F095-31D4-8A27-922AA04FB85B}"/>
          </ac:spMkLst>
        </pc:spChg>
        <pc:spChg chg="add">
          <ac:chgData name="Eduardo Blancas-Alcantara" userId="53600b53a1135504" providerId="LiveId" clId="{2F58B907-ACC9-435A-B6DC-D073A6CE064E}" dt="2024-02-20T06:05:53.722" v="3175" actId="26606"/>
          <ac:spMkLst>
            <pc:docMk/>
            <pc:sldMk cId="3289466501" sldId="295"/>
            <ac:spMk id="10" creationId="{93D02AEE-30DC-4942-A9CA-7A14F8B8E297}"/>
          </ac:spMkLst>
        </pc:spChg>
        <pc:spChg chg="add">
          <ac:chgData name="Eduardo Blancas-Alcantara" userId="53600b53a1135504" providerId="LiveId" clId="{2F58B907-ACC9-435A-B6DC-D073A6CE064E}" dt="2024-02-20T06:05:53.722" v="3175" actId="26606"/>
          <ac:spMkLst>
            <pc:docMk/>
            <pc:sldMk cId="3289466501" sldId="295"/>
            <ac:spMk id="16" creationId="{F2699857-2714-4E6A-8E11-6BEB9DF7FC5E}"/>
          </ac:spMkLst>
        </pc:spChg>
        <pc:spChg chg="add">
          <ac:chgData name="Eduardo Blancas-Alcantara" userId="53600b53a1135504" providerId="LiveId" clId="{2F58B907-ACC9-435A-B6DC-D073A6CE064E}" dt="2024-02-20T06:05:53.722" v="3175" actId="26606"/>
          <ac:spMkLst>
            <pc:docMk/>
            <pc:sldMk cId="3289466501" sldId="295"/>
            <ac:spMk id="18" creationId="{346078E7-FDC0-448B-97DE-4EDA7702EEE5}"/>
          </ac:spMkLst>
        </pc:spChg>
        <pc:spChg chg="add">
          <ac:chgData name="Eduardo Blancas-Alcantara" userId="53600b53a1135504" providerId="LiveId" clId="{2F58B907-ACC9-435A-B6DC-D073A6CE064E}" dt="2024-02-20T06:05:53.722" v="3175" actId="26606"/>
          <ac:spMkLst>
            <pc:docMk/>
            <pc:sldMk cId="3289466501" sldId="295"/>
            <ac:spMk id="20" creationId="{7266E038-37B1-43CF-AFE0-B21E9F572C51}"/>
          </ac:spMkLst>
        </pc:spChg>
        <pc:spChg chg="add">
          <ac:chgData name="Eduardo Blancas-Alcantara" userId="53600b53a1135504" providerId="LiveId" clId="{2F58B907-ACC9-435A-B6DC-D073A6CE064E}" dt="2024-02-20T06:05:53.722" v="3175" actId="26606"/>
          <ac:spMkLst>
            <pc:docMk/>
            <pc:sldMk cId="3289466501" sldId="295"/>
            <ac:spMk id="22" creationId="{31E37FC9-ED36-42CE-9877-9EAB50FA84BD}"/>
          </ac:spMkLst>
        </pc:spChg>
        <pc:picChg chg="add mod">
          <ac:chgData name="Eduardo Blancas-Alcantara" userId="53600b53a1135504" providerId="LiveId" clId="{2F58B907-ACC9-435A-B6DC-D073A6CE064E}" dt="2024-02-20T06:05:53.722" v="3175" actId="26606"/>
          <ac:picMkLst>
            <pc:docMk/>
            <pc:sldMk cId="3289466501" sldId="295"/>
            <ac:picMk id="5" creationId="{E661BFB3-50F3-8268-5ED7-ED337BA3EC50}"/>
          </ac:picMkLst>
        </pc:picChg>
        <pc:picChg chg="add">
          <ac:chgData name="Eduardo Blancas-Alcantara" userId="53600b53a1135504" providerId="LiveId" clId="{2F58B907-ACC9-435A-B6DC-D073A6CE064E}" dt="2024-02-20T06:05:53.722" v="3175" actId="26606"/>
          <ac:picMkLst>
            <pc:docMk/>
            <pc:sldMk cId="3289466501" sldId="295"/>
            <ac:picMk id="12" creationId="{FD5823F2-909F-442D-BD72-0681CCC14070}"/>
          </ac:picMkLst>
        </pc:picChg>
        <pc:picChg chg="add">
          <ac:chgData name="Eduardo Blancas-Alcantara" userId="53600b53a1135504" providerId="LiveId" clId="{2F58B907-ACC9-435A-B6DC-D073A6CE064E}" dt="2024-02-20T06:05:53.722" v="3175" actId="26606"/>
          <ac:picMkLst>
            <pc:docMk/>
            <pc:sldMk cId="3289466501" sldId="295"/>
            <ac:picMk id="14" creationId="{4231EAF6-FA22-4615-A4D3-D171F7E17A54}"/>
          </ac:picMkLst>
        </pc:picChg>
      </pc:sldChg>
      <pc:sldChg chg="del ord">
        <pc:chgData name="Eduardo Blancas-Alcantara" userId="53600b53a1135504" providerId="LiveId" clId="{2F58B907-ACC9-435A-B6DC-D073A6CE064E}" dt="2024-02-26T18:56:43.620" v="4324" actId="2696"/>
        <pc:sldMkLst>
          <pc:docMk/>
          <pc:sldMk cId="3258576751" sldId="296"/>
        </pc:sldMkLst>
      </pc:sldChg>
      <pc:sldChg chg="addSp delSp modSp new mod ord setBg">
        <pc:chgData name="Eduardo Blancas-Alcantara" userId="53600b53a1135504" providerId="LiveId" clId="{2F58B907-ACC9-435A-B6DC-D073A6CE064E}" dt="2024-03-01T00:16:13.328" v="5440" actId="20577"/>
        <pc:sldMkLst>
          <pc:docMk/>
          <pc:sldMk cId="3336935817" sldId="296"/>
        </pc:sldMkLst>
        <pc:spChg chg="mod">
          <ac:chgData name="Eduardo Blancas-Alcantara" userId="53600b53a1135504" providerId="LiveId" clId="{2F58B907-ACC9-435A-B6DC-D073A6CE064E}" dt="2024-03-01T00:04:08.157" v="5326" actId="1076"/>
          <ac:spMkLst>
            <pc:docMk/>
            <pc:sldMk cId="3336935817" sldId="296"/>
            <ac:spMk id="2" creationId="{09CA85FF-2D33-672A-1E12-A321C8AE40DF}"/>
          </ac:spMkLst>
        </pc:spChg>
        <pc:spChg chg="del">
          <ac:chgData name="Eduardo Blancas-Alcantara" userId="53600b53a1135504" providerId="LiveId" clId="{2F58B907-ACC9-435A-B6DC-D073A6CE064E}" dt="2024-02-27T00:27:52.993" v="5145" actId="931"/>
          <ac:spMkLst>
            <pc:docMk/>
            <pc:sldMk cId="3336935817" sldId="296"/>
            <ac:spMk id="3" creationId="{A1E45570-A4D6-2E15-4057-C8B121ABB3A6}"/>
          </ac:spMkLst>
        </pc:spChg>
        <pc:spChg chg="add del">
          <ac:chgData name="Eduardo Blancas-Alcantara" userId="53600b53a1135504" providerId="LiveId" clId="{2F58B907-ACC9-435A-B6DC-D073A6CE064E}" dt="2024-02-27T01:33:25.908" v="5150" actId="26606"/>
          <ac:spMkLst>
            <pc:docMk/>
            <pc:sldMk cId="3336935817" sldId="296"/>
            <ac:spMk id="9" creationId="{E9BA8E41-6075-8BBC-9480-7D9B3E235C1F}"/>
          </ac:spMkLst>
        </pc:spChg>
        <pc:spChg chg="add del">
          <ac:chgData name="Eduardo Blancas-Alcantara" userId="53600b53a1135504" providerId="LiveId" clId="{2F58B907-ACC9-435A-B6DC-D073A6CE064E}" dt="2024-02-27T01:33:25.908" v="5150" actId="26606"/>
          <ac:spMkLst>
            <pc:docMk/>
            <pc:sldMk cId="3336935817" sldId="296"/>
            <ac:spMk id="12" creationId="{54961F17-D0E4-4576-8697-C062B28F32CF}"/>
          </ac:spMkLst>
        </pc:spChg>
        <pc:spChg chg="add del">
          <ac:chgData name="Eduardo Blancas-Alcantara" userId="53600b53a1135504" providerId="LiveId" clId="{2F58B907-ACC9-435A-B6DC-D073A6CE064E}" dt="2024-02-27T01:33:25.908" v="5150" actId="26606"/>
          <ac:spMkLst>
            <pc:docMk/>
            <pc:sldMk cId="3336935817" sldId="296"/>
            <ac:spMk id="18" creationId="{5F3ADA23-8B3C-4029-923E-81303CBEA190}"/>
          </ac:spMkLst>
        </pc:spChg>
        <pc:spChg chg="add del">
          <ac:chgData name="Eduardo Blancas-Alcantara" userId="53600b53a1135504" providerId="LiveId" clId="{2F58B907-ACC9-435A-B6DC-D073A6CE064E}" dt="2024-02-27T01:33:25.908" v="5150" actId="26606"/>
          <ac:spMkLst>
            <pc:docMk/>
            <pc:sldMk cId="3336935817" sldId="296"/>
            <ac:spMk id="20" creationId="{39EAE543-FFF6-43C7-AD71-A9856C6E7C89}"/>
          </ac:spMkLst>
        </pc:spChg>
        <pc:spChg chg="add del">
          <ac:chgData name="Eduardo Blancas-Alcantara" userId="53600b53a1135504" providerId="LiveId" clId="{2F58B907-ACC9-435A-B6DC-D073A6CE064E}" dt="2024-02-27T01:33:25.908" v="5150" actId="26606"/>
          <ac:spMkLst>
            <pc:docMk/>
            <pc:sldMk cId="3336935817" sldId="296"/>
            <ac:spMk id="22" creationId="{8D7E355E-8304-4C50-B384-7DAC68D87CEC}"/>
          </ac:spMkLst>
        </pc:spChg>
        <pc:spChg chg="add del">
          <ac:chgData name="Eduardo Blancas-Alcantara" userId="53600b53a1135504" providerId="LiveId" clId="{2F58B907-ACC9-435A-B6DC-D073A6CE064E}" dt="2024-02-27T01:33:25.908" v="5150" actId="26606"/>
          <ac:spMkLst>
            <pc:docMk/>
            <pc:sldMk cId="3336935817" sldId="296"/>
            <ac:spMk id="24" creationId="{0178E784-3C81-4963-ACD9-58EF41CE826D}"/>
          </ac:spMkLst>
        </pc:spChg>
        <pc:spChg chg="add del">
          <ac:chgData name="Eduardo Blancas-Alcantara" userId="53600b53a1135504" providerId="LiveId" clId="{2F58B907-ACC9-435A-B6DC-D073A6CE064E}" dt="2024-02-27T01:33:29.050" v="5152" actId="26606"/>
          <ac:spMkLst>
            <pc:docMk/>
            <pc:sldMk cId="3336935817" sldId="296"/>
            <ac:spMk id="29" creationId="{8DA14841-53A4-4935-BE65-C8373B8A6D06}"/>
          </ac:spMkLst>
        </pc:spChg>
        <pc:spChg chg="add del">
          <ac:chgData name="Eduardo Blancas-Alcantara" userId="53600b53a1135504" providerId="LiveId" clId="{2F58B907-ACC9-435A-B6DC-D073A6CE064E}" dt="2024-02-27T01:33:29.050" v="5152" actId="26606"/>
          <ac:spMkLst>
            <pc:docMk/>
            <pc:sldMk cId="3336935817" sldId="296"/>
            <ac:spMk id="30" creationId="{0CA1AF17-15FE-4FB8-A4CB-942AC13499E8}"/>
          </ac:spMkLst>
        </pc:spChg>
        <pc:spChg chg="add del">
          <ac:chgData name="Eduardo Blancas-Alcantara" userId="53600b53a1135504" providerId="LiveId" clId="{2F58B907-ACC9-435A-B6DC-D073A6CE064E}" dt="2024-02-27T01:33:29.050" v="5152" actId="26606"/>
          <ac:spMkLst>
            <pc:docMk/>
            <pc:sldMk cId="3336935817" sldId="296"/>
            <ac:spMk id="31" creationId="{9877C2CF-B2DD-41C8-8B5E-152673376B41}"/>
          </ac:spMkLst>
        </pc:spChg>
        <pc:spChg chg="add del">
          <ac:chgData name="Eduardo Blancas-Alcantara" userId="53600b53a1135504" providerId="LiveId" clId="{2F58B907-ACC9-435A-B6DC-D073A6CE064E}" dt="2024-02-27T01:33:29.050" v="5152" actId="26606"/>
          <ac:spMkLst>
            <pc:docMk/>
            <pc:sldMk cId="3336935817" sldId="296"/>
            <ac:spMk id="32" creationId="{D901EDCD-40E3-40D5-BCE4-803F7A4D6EFD}"/>
          </ac:spMkLst>
        </pc:spChg>
        <pc:spChg chg="add del">
          <ac:chgData name="Eduardo Blancas-Alcantara" userId="53600b53a1135504" providerId="LiveId" clId="{2F58B907-ACC9-435A-B6DC-D073A6CE064E}" dt="2024-02-27T01:33:29.050" v="5152" actId="26606"/>
          <ac:spMkLst>
            <pc:docMk/>
            <pc:sldMk cId="3336935817" sldId="296"/>
            <ac:spMk id="33" creationId="{D377EE36-E59D-4778-8F99-4B470DA4A306}"/>
          </ac:spMkLst>
        </pc:spChg>
        <pc:spChg chg="add del">
          <ac:chgData name="Eduardo Blancas-Alcantara" userId="53600b53a1135504" providerId="LiveId" clId="{2F58B907-ACC9-435A-B6DC-D073A6CE064E}" dt="2024-02-27T01:33:29.050" v="5152" actId="26606"/>
          <ac:spMkLst>
            <pc:docMk/>
            <pc:sldMk cId="3336935817" sldId="296"/>
            <ac:spMk id="34" creationId="{36E840EA-C6A5-48DA-A3B5-BE430C89C729}"/>
          </ac:spMkLst>
        </pc:spChg>
        <pc:spChg chg="add del">
          <ac:chgData name="Eduardo Blancas-Alcantara" userId="53600b53a1135504" providerId="LiveId" clId="{2F58B907-ACC9-435A-B6DC-D073A6CE064E}" dt="2024-02-27T01:33:29.050" v="5152" actId="26606"/>
          <ac:spMkLst>
            <pc:docMk/>
            <pc:sldMk cId="3336935817" sldId="296"/>
            <ac:spMk id="35" creationId="{2586C6C5-47AF-450A-932D-880EF823E596}"/>
          </ac:spMkLst>
        </pc:spChg>
        <pc:spChg chg="add del">
          <ac:chgData name="Eduardo Blancas-Alcantara" userId="53600b53a1135504" providerId="LiveId" clId="{2F58B907-ACC9-435A-B6DC-D073A6CE064E}" dt="2024-02-27T01:33:29.050" v="5152" actId="26606"/>
          <ac:spMkLst>
            <pc:docMk/>
            <pc:sldMk cId="3336935817" sldId="296"/>
            <ac:spMk id="36" creationId="{84AC7A41-04AF-4CF9-A478-43411F9B58B6}"/>
          </ac:spMkLst>
        </pc:spChg>
        <pc:spChg chg="add del">
          <ac:chgData name="Eduardo Blancas-Alcantara" userId="53600b53a1135504" providerId="LiveId" clId="{2F58B907-ACC9-435A-B6DC-D073A6CE064E}" dt="2024-02-27T01:33:29.050" v="5152" actId="26606"/>
          <ac:spMkLst>
            <pc:docMk/>
            <pc:sldMk cId="3336935817" sldId="296"/>
            <ac:spMk id="37" creationId="{A587901A-AA64-4940-9803-F67677851150}"/>
          </ac:spMkLst>
        </pc:spChg>
        <pc:spChg chg="add del">
          <ac:chgData name="Eduardo Blancas-Alcantara" userId="53600b53a1135504" providerId="LiveId" clId="{2F58B907-ACC9-435A-B6DC-D073A6CE064E}" dt="2024-02-27T01:33:29.050" v="5152" actId="26606"/>
          <ac:spMkLst>
            <pc:docMk/>
            <pc:sldMk cId="3336935817" sldId="296"/>
            <ac:spMk id="38" creationId="{662F7B5F-69B9-41D9-BD9A-2A7F1118BDD7}"/>
          </ac:spMkLst>
        </pc:spChg>
        <pc:spChg chg="add">
          <ac:chgData name="Eduardo Blancas-Alcantara" userId="53600b53a1135504" providerId="LiveId" clId="{2F58B907-ACC9-435A-B6DC-D073A6CE064E}" dt="2024-02-27T01:33:29.082" v="5153" actId="26606"/>
          <ac:spMkLst>
            <pc:docMk/>
            <pc:sldMk cId="3336935817" sldId="296"/>
            <ac:spMk id="40" creationId="{54961F17-D0E4-4576-8697-C062B28F32CF}"/>
          </ac:spMkLst>
        </pc:spChg>
        <pc:spChg chg="add">
          <ac:chgData name="Eduardo Blancas-Alcantara" userId="53600b53a1135504" providerId="LiveId" clId="{2F58B907-ACC9-435A-B6DC-D073A6CE064E}" dt="2024-02-27T01:33:29.082" v="5153" actId="26606"/>
          <ac:spMkLst>
            <pc:docMk/>
            <pc:sldMk cId="3336935817" sldId="296"/>
            <ac:spMk id="43" creationId="{5F3ADA23-8B3C-4029-923E-81303CBEA190}"/>
          </ac:spMkLst>
        </pc:spChg>
        <pc:spChg chg="add">
          <ac:chgData name="Eduardo Blancas-Alcantara" userId="53600b53a1135504" providerId="LiveId" clId="{2F58B907-ACC9-435A-B6DC-D073A6CE064E}" dt="2024-02-27T01:33:29.082" v="5153" actId="26606"/>
          <ac:spMkLst>
            <pc:docMk/>
            <pc:sldMk cId="3336935817" sldId="296"/>
            <ac:spMk id="44" creationId="{39EAE543-FFF6-43C7-AD71-A9856C6E7C89}"/>
          </ac:spMkLst>
        </pc:spChg>
        <pc:spChg chg="add">
          <ac:chgData name="Eduardo Blancas-Alcantara" userId="53600b53a1135504" providerId="LiveId" clId="{2F58B907-ACC9-435A-B6DC-D073A6CE064E}" dt="2024-02-27T01:33:29.082" v="5153" actId="26606"/>
          <ac:spMkLst>
            <pc:docMk/>
            <pc:sldMk cId="3336935817" sldId="296"/>
            <ac:spMk id="45" creationId="{8D7E355E-8304-4C50-B384-7DAC68D87CEC}"/>
          </ac:spMkLst>
        </pc:spChg>
        <pc:spChg chg="add mod">
          <ac:chgData name="Eduardo Blancas-Alcantara" userId="53600b53a1135504" providerId="LiveId" clId="{2F58B907-ACC9-435A-B6DC-D073A6CE064E}" dt="2024-03-01T00:16:13.328" v="5440" actId="20577"/>
          <ac:spMkLst>
            <pc:docMk/>
            <pc:sldMk cId="3336935817" sldId="296"/>
            <ac:spMk id="46" creationId="{E9BA8E41-6075-8BBC-9480-7D9B3E235C1F}"/>
          </ac:spMkLst>
        </pc:spChg>
        <pc:spChg chg="add">
          <ac:chgData name="Eduardo Blancas-Alcantara" userId="53600b53a1135504" providerId="LiveId" clId="{2F58B907-ACC9-435A-B6DC-D073A6CE064E}" dt="2024-02-27T01:33:29.082" v="5153" actId="26606"/>
          <ac:spMkLst>
            <pc:docMk/>
            <pc:sldMk cId="3336935817" sldId="296"/>
            <ac:spMk id="47" creationId="{0178E784-3C81-4963-ACD9-58EF41CE826D}"/>
          </ac:spMkLst>
        </pc:spChg>
        <pc:picChg chg="add mod">
          <ac:chgData name="Eduardo Blancas-Alcantara" userId="53600b53a1135504" providerId="LiveId" clId="{2F58B907-ACC9-435A-B6DC-D073A6CE064E}" dt="2024-03-01T00:06:27.595" v="5333" actId="14100"/>
          <ac:picMkLst>
            <pc:docMk/>
            <pc:sldMk cId="3336935817" sldId="296"/>
            <ac:picMk id="4" creationId="{ABFCAA15-52A7-1E7B-1D42-F86B8BF4705C}"/>
          </ac:picMkLst>
        </pc:picChg>
        <pc:picChg chg="add mod">
          <ac:chgData name="Eduardo Blancas-Alcantara" userId="53600b53a1135504" providerId="LiveId" clId="{2F58B907-ACC9-435A-B6DC-D073A6CE064E}" dt="2024-02-27T01:33:29.082" v="5153" actId="26606"/>
          <ac:picMkLst>
            <pc:docMk/>
            <pc:sldMk cId="3336935817" sldId="296"/>
            <ac:picMk id="5" creationId="{F30816E3-C2B4-F563-A4F6-52684705A708}"/>
          </ac:picMkLst>
        </pc:picChg>
        <pc:picChg chg="add del">
          <ac:chgData name="Eduardo Blancas-Alcantara" userId="53600b53a1135504" providerId="LiveId" clId="{2F58B907-ACC9-435A-B6DC-D073A6CE064E}" dt="2024-02-27T01:33:29.050" v="5152" actId="26606"/>
          <ac:picMkLst>
            <pc:docMk/>
            <pc:sldMk cId="3336935817" sldId="296"/>
            <ac:picMk id="10" creationId="{2FA3880A-8D8F-466C-A4A1-F07BCDD3719C}"/>
          </ac:picMkLst>
        </pc:picChg>
        <pc:picChg chg="add del">
          <ac:chgData name="Eduardo Blancas-Alcantara" userId="53600b53a1135504" providerId="LiveId" clId="{2F58B907-ACC9-435A-B6DC-D073A6CE064E}" dt="2024-02-27T01:33:25.908" v="5150" actId="26606"/>
          <ac:picMkLst>
            <pc:docMk/>
            <pc:sldMk cId="3336935817" sldId="296"/>
            <ac:picMk id="14" creationId="{02DF1AEC-0327-4A10-AED3-E227ACAEBC5D}"/>
          </ac:picMkLst>
        </pc:picChg>
        <pc:picChg chg="add del">
          <ac:chgData name="Eduardo Blancas-Alcantara" userId="53600b53a1135504" providerId="LiveId" clId="{2F58B907-ACC9-435A-B6DC-D073A6CE064E}" dt="2024-02-27T01:33:25.908" v="5150" actId="26606"/>
          <ac:picMkLst>
            <pc:docMk/>
            <pc:sldMk cId="3336935817" sldId="296"/>
            <ac:picMk id="16" creationId="{C839742D-6F41-4E7D-9C32-1D9825B40F2F}"/>
          </ac:picMkLst>
        </pc:picChg>
        <pc:picChg chg="add del">
          <ac:chgData name="Eduardo Blancas-Alcantara" userId="53600b53a1135504" providerId="LiveId" clId="{2F58B907-ACC9-435A-B6DC-D073A6CE064E}" dt="2024-02-27T01:33:29.050" v="5152" actId="26606"/>
          <ac:picMkLst>
            <pc:docMk/>
            <pc:sldMk cId="3336935817" sldId="296"/>
            <ac:picMk id="26" creationId="{B484EE50-7D13-4A99-9152-609AE84ACF4E}"/>
          </ac:picMkLst>
        </pc:picChg>
        <pc:picChg chg="add del">
          <ac:chgData name="Eduardo Blancas-Alcantara" userId="53600b53a1135504" providerId="LiveId" clId="{2F58B907-ACC9-435A-B6DC-D073A6CE064E}" dt="2024-02-27T01:33:29.050" v="5152" actId="26606"/>
          <ac:picMkLst>
            <pc:docMk/>
            <pc:sldMk cId="3336935817" sldId="296"/>
            <ac:picMk id="27" creationId="{3C0A64CB-20A1-4508-B568-284EB04F78EE}"/>
          </ac:picMkLst>
        </pc:picChg>
        <pc:picChg chg="add del">
          <ac:chgData name="Eduardo Blancas-Alcantara" userId="53600b53a1135504" providerId="LiveId" clId="{2F58B907-ACC9-435A-B6DC-D073A6CE064E}" dt="2024-02-27T01:33:29.050" v="5152" actId="26606"/>
          <ac:picMkLst>
            <pc:docMk/>
            <pc:sldMk cId="3336935817" sldId="296"/>
            <ac:picMk id="28" creationId="{8F607DBD-3FFF-424E-80D2-8061AC5FE798}"/>
          </ac:picMkLst>
        </pc:picChg>
        <pc:picChg chg="add">
          <ac:chgData name="Eduardo Blancas-Alcantara" userId="53600b53a1135504" providerId="LiveId" clId="{2F58B907-ACC9-435A-B6DC-D073A6CE064E}" dt="2024-02-27T01:33:29.082" v="5153" actId="26606"/>
          <ac:picMkLst>
            <pc:docMk/>
            <pc:sldMk cId="3336935817" sldId="296"/>
            <ac:picMk id="41" creationId="{02DF1AEC-0327-4A10-AED3-E227ACAEBC5D}"/>
          </ac:picMkLst>
        </pc:picChg>
        <pc:picChg chg="add">
          <ac:chgData name="Eduardo Blancas-Alcantara" userId="53600b53a1135504" providerId="LiveId" clId="{2F58B907-ACC9-435A-B6DC-D073A6CE064E}" dt="2024-02-27T01:33:29.082" v="5153" actId="26606"/>
          <ac:picMkLst>
            <pc:docMk/>
            <pc:sldMk cId="3336935817" sldId="296"/>
            <ac:picMk id="42" creationId="{C839742D-6F41-4E7D-9C32-1D9825B40F2F}"/>
          </ac:picMkLst>
        </pc:picChg>
      </pc:sldChg>
      <pc:sldMasterChg chg="modSp modSldLayout">
        <pc:chgData name="Eduardo Blancas-Alcantara" userId="53600b53a1135504" providerId="LiveId" clId="{2F58B907-ACC9-435A-B6DC-D073A6CE064E}" dt="2024-02-14T18:33:52.688" v="19"/>
        <pc:sldMasterMkLst>
          <pc:docMk/>
          <pc:sldMasterMk cId="2389956833" sldId="2147483660"/>
        </pc:sldMasterMkLst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asterMk cId="2389956833" sldId="2147483660"/>
            <ac:spMk id="2" creationId="{00000000-0000-0000-0000-000000000000}"/>
          </ac:spMkLst>
        </pc:spChg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asterMk cId="2389956833" sldId="2147483660"/>
            <ac:spMk id="3" creationId="{00000000-0000-0000-0000-000000000000}"/>
          </ac:spMkLst>
        </pc:spChg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asterMk cId="2389956833" sldId="2147483660"/>
            <ac:spMk id="4" creationId="{00000000-0000-0000-0000-000000000000}"/>
          </ac:spMkLst>
        </pc:spChg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asterMk cId="2389956833" sldId="2147483660"/>
            <ac:spMk id="5" creationId="{00000000-0000-0000-0000-000000000000}"/>
          </ac:spMkLst>
        </pc:spChg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asterMk cId="2389956833" sldId="2147483660"/>
            <ac:spMk id="6" creationId="{00000000-0000-0000-0000-000000000000}"/>
          </ac:spMkLst>
        </pc:spChg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asterMk cId="2389956833" sldId="2147483660"/>
            <ac:spMk id="8" creationId="{00000000-0000-0000-0000-000000000000}"/>
          </ac:spMkLst>
        </pc:spChg>
        <pc:spChg chg="mod">
          <ac:chgData name="Eduardo Blancas-Alcantara" userId="53600b53a1135504" providerId="LiveId" clId="{2F58B907-ACC9-435A-B6DC-D073A6CE064E}" dt="2024-02-14T18:33:52.688" v="19"/>
          <ac:spMkLst>
            <pc:docMk/>
            <pc:sldMasterMk cId="2389956833" sldId="2147483660"/>
            <ac:spMk id="57" creationId="{00000000-0000-0000-0000-000000000000}"/>
          </ac:spMkLst>
        </pc:spChg>
        <pc:picChg chg="mod">
          <ac:chgData name="Eduardo Blancas-Alcantara" userId="53600b53a1135504" providerId="LiveId" clId="{2F58B907-ACC9-435A-B6DC-D073A6CE064E}" dt="2024-02-14T18:33:52.688" v="19"/>
          <ac:picMkLst>
            <pc:docMk/>
            <pc:sldMasterMk cId="2389956833" sldId="2147483660"/>
            <ac:picMk id="15" creationId="{00000000-0000-0000-0000-000000000000}"/>
          </ac:picMkLst>
        </pc:picChg>
        <pc:picChg chg="mod">
          <ac:chgData name="Eduardo Blancas-Alcantara" userId="53600b53a1135504" providerId="LiveId" clId="{2F58B907-ACC9-435A-B6DC-D073A6CE064E}" dt="2024-02-14T18:33:52.688" v="19"/>
          <ac:picMkLst>
            <pc:docMk/>
            <pc:sldMasterMk cId="2389956833" sldId="2147483660"/>
            <ac:picMk id="18" creationId="{00000000-0000-0000-0000-000000000000}"/>
          </ac:picMkLst>
        </pc:pic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3318961842" sldId="2147483661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318961842" sldId="2147483661"/>
              <ac:spMk id="2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318961842" sldId="2147483661"/>
              <ac:spMk id="3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318961842" sldId="2147483661"/>
              <ac:spMk id="7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318961842" sldId="2147483661"/>
              <ac:spMk id="8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318961842" sldId="2147483661"/>
              <ac:spMk id="13" creationId="{00000000-0000-0000-0000-000000000000}"/>
            </ac:spMkLst>
          </pc:spChg>
        </pc:sldLayout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638826086" sldId="2147483662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638826086" sldId="2147483662"/>
              <ac:spMk id="7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638826086" sldId="2147483662"/>
              <ac:spMk id="9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638826086" sldId="2147483662"/>
              <ac:spMk id="29" creationId="{00000000-0000-0000-0000-000000000000}"/>
            </ac:spMkLst>
          </pc:spChg>
        </pc:sldLayout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1651448645" sldId="2147483663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651448645" sldId="2147483663"/>
              <ac:spMk id="2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651448645" sldId="2147483663"/>
              <ac:spMk id="3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651448645" sldId="2147483663"/>
              <ac:spMk id="11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651448645" sldId="2147483663"/>
              <ac:spMk id="24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651448645" sldId="2147483663"/>
              <ac:spMk id="25" creationId="{00000000-0000-0000-0000-000000000000}"/>
            </ac:spMkLst>
          </pc:spChg>
        </pc:sldLayout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759940972" sldId="2147483664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759940972" sldId="2147483664"/>
              <ac:spMk id="2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759940972" sldId="2147483664"/>
              <ac:spMk id="3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759940972" sldId="2147483664"/>
              <ac:spMk id="4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759940972" sldId="2147483664"/>
              <ac:spMk id="10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759940972" sldId="2147483664"/>
              <ac:spMk id="26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759940972" sldId="2147483664"/>
              <ac:spMk id="27" creationId="{00000000-0000-0000-0000-000000000000}"/>
            </ac:spMkLst>
          </pc:spChg>
        </pc:sldLayout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178568245" sldId="2147483665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78568245" sldId="2147483665"/>
              <ac:spMk id="2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78568245" sldId="2147483665"/>
              <ac:spMk id="3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78568245" sldId="2147483665"/>
              <ac:spMk id="4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78568245" sldId="2147483665"/>
              <ac:spMk id="5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78568245" sldId="2147483665"/>
              <ac:spMk id="6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78568245" sldId="2147483665"/>
              <ac:spMk id="12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78568245" sldId="2147483665"/>
              <ac:spMk id="20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78568245" sldId="2147483665"/>
              <ac:spMk id="21" creationId="{00000000-0000-0000-0000-000000000000}"/>
            </ac:spMkLst>
          </pc:spChg>
        </pc:sldLayout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2003687322" sldId="2147483666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2003687322" sldId="2147483666"/>
              <ac:spMk id="8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2003687322" sldId="2147483666"/>
              <ac:spMk id="13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2003687322" sldId="2147483666"/>
              <ac:spMk id="14" creationId="{00000000-0000-0000-0000-000000000000}"/>
            </ac:spMkLst>
          </pc:spChg>
        </pc:sldLayout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1570034796" sldId="2147483667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570034796" sldId="2147483667"/>
              <ac:spMk id="12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1570034796" sldId="2147483667"/>
              <ac:spMk id="13" creationId="{00000000-0000-0000-0000-000000000000}"/>
            </ac:spMkLst>
          </pc:spChg>
        </pc:sldLayout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2524514962" sldId="2147483668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2524514962" sldId="2147483668"/>
              <ac:spMk id="2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2524514962" sldId="2147483668"/>
              <ac:spMk id="3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2524514962" sldId="2147483668"/>
              <ac:spMk id="4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2524514962" sldId="2147483668"/>
              <ac:spMk id="10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2524514962" sldId="2147483668"/>
              <ac:spMk id="25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2524514962" sldId="2147483668"/>
              <ac:spMk id="26" creationId="{00000000-0000-0000-0000-000000000000}"/>
            </ac:spMkLst>
          </pc:spChg>
        </pc:sldLayout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3490259926" sldId="2147483669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490259926" sldId="2147483669"/>
              <ac:spMk id="2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490259926" sldId="2147483669"/>
              <ac:spMk id="3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490259926" sldId="2147483669"/>
              <ac:spMk id="4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490259926" sldId="2147483669"/>
              <ac:spMk id="10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490259926" sldId="2147483669"/>
              <ac:spMk id="19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490259926" sldId="2147483669"/>
              <ac:spMk id="20" creationId="{00000000-0000-0000-0000-000000000000}"/>
            </ac:spMkLst>
          </pc:spChg>
        </pc:sldLayout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3817097202" sldId="2147483670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817097202" sldId="2147483670"/>
              <ac:spMk id="2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817097202" sldId="2147483670"/>
              <ac:spMk id="9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817097202" sldId="2147483670"/>
              <ac:spMk id="14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3817097202" sldId="2147483670"/>
              <ac:spMk id="15" creationId="{00000000-0000-0000-0000-000000000000}"/>
            </ac:spMkLst>
          </pc:spChg>
        </pc:sldLayoutChg>
        <pc:sldLayoutChg chg="modSp">
          <pc:chgData name="Eduardo Blancas-Alcantara" userId="53600b53a1135504" providerId="LiveId" clId="{2F58B907-ACC9-435A-B6DC-D073A6CE064E}" dt="2024-02-14T18:33:52.688" v="19"/>
          <pc:sldLayoutMkLst>
            <pc:docMk/>
            <pc:sldMasterMk cId="2389956833" sldId="2147483660"/>
            <pc:sldLayoutMk cId="4097780615" sldId="2147483671"/>
          </pc:sldLayoutMkLst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4097780615" sldId="2147483671"/>
              <ac:spMk id="2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4097780615" sldId="2147483671"/>
              <ac:spMk id="3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4097780615" sldId="2147483671"/>
              <ac:spMk id="9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4097780615" sldId="2147483671"/>
              <ac:spMk id="15" creationId="{00000000-0000-0000-0000-000000000000}"/>
            </ac:spMkLst>
          </pc:spChg>
          <pc:spChg chg="mod">
            <ac:chgData name="Eduardo Blancas-Alcantara" userId="53600b53a1135504" providerId="LiveId" clId="{2F58B907-ACC9-435A-B6DC-D073A6CE064E}" dt="2024-02-14T18:33:52.688" v="19"/>
            <ac:spMkLst>
              <pc:docMk/>
              <pc:sldMasterMk cId="2389956833" sldId="2147483660"/>
              <pc:sldLayoutMk cId="4097780615" sldId="2147483671"/>
              <ac:spMk id="16" creationId="{00000000-0000-0000-0000-000000000000}"/>
            </ac:spMkLst>
          </pc:spChg>
        </pc:sldLayoutChg>
      </pc:sldMasterChg>
    </pc:docChg>
  </pc:docChgLst>
  <pc:docChgLst>
    <pc:chgData name="Eduardo Blancas-Alcantara" userId="53600b53a1135504" providerId="Windows Live" clId="Web-{9D17BAF8-AE1D-45F2-AC7E-20EF2CE2CBC6}"/>
    <pc:docChg chg="addSld delSld modSld">
      <pc:chgData name="Eduardo Blancas-Alcantara" userId="53600b53a1135504" providerId="Windows Live" clId="Web-{9D17BAF8-AE1D-45F2-AC7E-20EF2CE2CBC6}" dt="2024-02-26T06:11:03.411" v="152"/>
      <pc:docMkLst>
        <pc:docMk/>
      </pc:docMkLst>
      <pc:sldChg chg="addSp delSp modSp mod setBg">
        <pc:chgData name="Eduardo Blancas-Alcantara" userId="53600b53a1135504" providerId="Windows Live" clId="Web-{9D17BAF8-AE1D-45F2-AC7E-20EF2CE2CBC6}" dt="2024-02-26T03:38:19.477" v="83" actId="1076"/>
        <pc:sldMkLst>
          <pc:docMk/>
          <pc:sldMk cId="4268888633" sldId="264"/>
        </pc:sldMkLst>
        <pc:spChg chg="mod">
          <ac:chgData name="Eduardo Blancas-Alcantara" userId="53600b53a1135504" providerId="Windows Live" clId="Web-{9D17BAF8-AE1D-45F2-AC7E-20EF2CE2CBC6}" dt="2024-02-26T03:37:54.133" v="79"/>
          <ac:spMkLst>
            <pc:docMk/>
            <pc:sldMk cId="4268888633" sldId="264"/>
            <ac:spMk id="2" creationId="{DADFFD8E-6352-BA4E-B3C4-02F907401139}"/>
          </ac:spMkLst>
        </pc:spChg>
        <pc:spChg chg="mod">
          <ac:chgData name="Eduardo Blancas-Alcantara" userId="53600b53a1135504" providerId="Windows Live" clId="Web-{9D17BAF8-AE1D-45F2-AC7E-20EF2CE2CBC6}" dt="2024-02-26T03:38:19.477" v="83" actId="1076"/>
          <ac:spMkLst>
            <pc:docMk/>
            <pc:sldMk cId="4268888633" sldId="264"/>
            <ac:spMk id="3" creationId="{204DF5CC-F09D-DB4A-A43B-291796963FF7}"/>
          </ac:spMkLst>
        </pc:spChg>
        <pc:spChg chg="add del">
          <ac:chgData name="Eduardo Blancas-Alcantara" userId="53600b53a1135504" providerId="Windows Live" clId="Web-{9D17BAF8-AE1D-45F2-AC7E-20EF2CE2CBC6}" dt="2024-02-26T03:36:39.178" v="60"/>
          <ac:spMkLst>
            <pc:docMk/>
            <pc:sldMk cId="4268888633" sldId="264"/>
            <ac:spMk id="4" creationId="{2E123FDB-3366-F819-774A-B3DBAE1DBD15}"/>
          </ac:spMkLst>
        </pc:spChg>
        <pc:spChg chg="add">
          <ac:chgData name="Eduardo Blancas-Alcantara" userId="53600b53a1135504" providerId="Windows Live" clId="Web-{9D17BAF8-AE1D-45F2-AC7E-20EF2CE2CBC6}" dt="2024-02-26T03:37:54.133" v="79"/>
          <ac:spMkLst>
            <pc:docMk/>
            <pc:sldMk cId="4268888633" sldId="264"/>
            <ac:spMk id="10" creationId="{8CD557CE-2AB8-44E1-AABA-A21D2274F34E}"/>
          </ac:spMkLst>
        </pc:spChg>
        <pc:spChg chg="add">
          <ac:chgData name="Eduardo Blancas-Alcantara" userId="53600b53a1135504" providerId="Windows Live" clId="Web-{9D17BAF8-AE1D-45F2-AC7E-20EF2CE2CBC6}" dt="2024-02-26T03:37:54.133" v="79"/>
          <ac:spMkLst>
            <pc:docMk/>
            <pc:sldMk cId="4268888633" sldId="264"/>
            <ac:spMk id="16" creationId="{3CCA9FB2-FFC7-4B6D-8E30-9D2CC14E7D24}"/>
          </ac:spMkLst>
        </pc:spChg>
        <pc:spChg chg="add">
          <ac:chgData name="Eduardo Blancas-Alcantara" userId="53600b53a1135504" providerId="Windows Live" clId="Web-{9D17BAF8-AE1D-45F2-AC7E-20EF2CE2CBC6}" dt="2024-02-26T03:37:54.133" v="79"/>
          <ac:spMkLst>
            <pc:docMk/>
            <pc:sldMk cId="4268888633" sldId="264"/>
            <ac:spMk id="18" creationId="{3CF6D6F6-E7F9-4521-BD22-74A61D8ED84D}"/>
          </ac:spMkLst>
        </pc:spChg>
        <pc:spChg chg="add">
          <ac:chgData name="Eduardo Blancas-Alcantara" userId="53600b53a1135504" providerId="Windows Live" clId="Web-{9D17BAF8-AE1D-45F2-AC7E-20EF2CE2CBC6}" dt="2024-02-26T03:37:54.133" v="79"/>
          <ac:spMkLst>
            <pc:docMk/>
            <pc:sldMk cId="4268888633" sldId="264"/>
            <ac:spMk id="20" creationId="{1B566E74-1425-46AC-885D-D2DAEE365F60}"/>
          </ac:spMkLst>
        </pc:spChg>
        <pc:spChg chg="add">
          <ac:chgData name="Eduardo Blancas-Alcantara" userId="53600b53a1135504" providerId="Windows Live" clId="Web-{9D17BAF8-AE1D-45F2-AC7E-20EF2CE2CBC6}" dt="2024-02-26T03:37:54.133" v="79"/>
          <ac:spMkLst>
            <pc:docMk/>
            <pc:sldMk cId="4268888633" sldId="264"/>
            <ac:spMk id="22" creationId="{06858379-D070-40E4-8A3D-F29E90C5C7C3}"/>
          </ac:spMkLst>
        </pc:spChg>
        <pc:picChg chg="add mod">
          <ac:chgData name="Eduardo Blancas-Alcantara" userId="53600b53a1135504" providerId="Windows Live" clId="Web-{9D17BAF8-AE1D-45F2-AC7E-20EF2CE2CBC6}" dt="2024-02-26T03:37:54.133" v="79"/>
          <ac:picMkLst>
            <pc:docMk/>
            <pc:sldMk cId="4268888633" sldId="264"/>
            <ac:picMk id="5" creationId="{2E507DC2-F7A4-F7B6-9AAB-2E461BD2E2E6}"/>
          </ac:picMkLst>
        </pc:picChg>
        <pc:picChg chg="add">
          <ac:chgData name="Eduardo Blancas-Alcantara" userId="53600b53a1135504" providerId="Windows Live" clId="Web-{9D17BAF8-AE1D-45F2-AC7E-20EF2CE2CBC6}" dt="2024-02-26T03:37:54.133" v="79"/>
          <ac:picMkLst>
            <pc:docMk/>
            <pc:sldMk cId="4268888633" sldId="264"/>
            <ac:picMk id="12" creationId="{58DCB6E5-A344-4A17-A353-EC4D71E6C46B}"/>
          </ac:picMkLst>
        </pc:picChg>
        <pc:picChg chg="add">
          <ac:chgData name="Eduardo Blancas-Alcantara" userId="53600b53a1135504" providerId="Windows Live" clId="Web-{9D17BAF8-AE1D-45F2-AC7E-20EF2CE2CBC6}" dt="2024-02-26T03:37:54.133" v="79"/>
          <ac:picMkLst>
            <pc:docMk/>
            <pc:sldMk cId="4268888633" sldId="264"/>
            <ac:picMk id="14" creationId="{4D82F4F2-6117-4CCD-94A7-4AFD603EC3C6}"/>
          </ac:picMkLst>
        </pc:picChg>
      </pc:sldChg>
      <pc:sldChg chg="del">
        <pc:chgData name="Eduardo Blancas-Alcantara" userId="53600b53a1135504" providerId="Windows Live" clId="Web-{9D17BAF8-AE1D-45F2-AC7E-20EF2CE2CBC6}" dt="2024-02-26T02:34:34.450" v="0"/>
        <pc:sldMkLst>
          <pc:docMk/>
          <pc:sldMk cId="3535612850" sldId="273"/>
        </pc:sldMkLst>
      </pc:sldChg>
      <pc:sldChg chg="modSp del">
        <pc:chgData name="Eduardo Blancas-Alcantara" userId="53600b53a1135504" providerId="Windows Live" clId="Web-{9D17BAF8-AE1D-45F2-AC7E-20EF2CE2CBC6}" dt="2024-02-26T04:50:43.512" v="91"/>
        <pc:sldMkLst>
          <pc:docMk/>
          <pc:sldMk cId="2521463668" sldId="274"/>
        </pc:sldMkLst>
        <pc:spChg chg="mod">
          <ac:chgData name="Eduardo Blancas-Alcantara" userId="53600b53a1135504" providerId="Windows Live" clId="Web-{9D17BAF8-AE1D-45F2-AC7E-20EF2CE2CBC6}" dt="2024-02-26T04:50:41.074" v="90" actId="20577"/>
          <ac:spMkLst>
            <pc:docMk/>
            <pc:sldMk cId="2521463668" sldId="274"/>
            <ac:spMk id="3" creationId="{9CB0A998-B185-D469-4200-336AD9DC032B}"/>
          </ac:spMkLst>
        </pc:spChg>
      </pc:sldChg>
      <pc:sldChg chg="modSp">
        <pc:chgData name="Eduardo Blancas-Alcantara" userId="53600b53a1135504" providerId="Windows Live" clId="Web-{9D17BAF8-AE1D-45F2-AC7E-20EF2CE2CBC6}" dt="2024-02-26T02:53:59.032" v="15" actId="1076"/>
        <pc:sldMkLst>
          <pc:docMk/>
          <pc:sldMk cId="835263402" sldId="288"/>
        </pc:sldMkLst>
        <pc:spChg chg="mod">
          <ac:chgData name="Eduardo Blancas-Alcantara" userId="53600b53a1135504" providerId="Windows Live" clId="Web-{9D17BAF8-AE1D-45F2-AC7E-20EF2CE2CBC6}" dt="2024-02-26T02:53:59.032" v="15" actId="1076"/>
          <ac:spMkLst>
            <pc:docMk/>
            <pc:sldMk cId="835263402" sldId="288"/>
            <ac:spMk id="8" creationId="{4C4F9FAC-5D90-14FC-0BAE-B4F71D1DCF33}"/>
          </ac:spMkLst>
        </pc:spChg>
      </pc:sldChg>
      <pc:sldChg chg="addSp delSp modSp mod setBg">
        <pc:chgData name="Eduardo Blancas-Alcantara" userId="53600b53a1135504" providerId="Windows Live" clId="Web-{9D17BAF8-AE1D-45F2-AC7E-20EF2CE2CBC6}" dt="2024-02-26T06:10:46.661" v="151" actId="20577"/>
        <pc:sldMkLst>
          <pc:docMk/>
          <pc:sldMk cId="4009815097" sldId="289"/>
        </pc:sldMkLst>
        <pc:spChg chg="mod">
          <ac:chgData name="Eduardo Blancas-Alcantara" userId="53600b53a1135504" providerId="Windows Live" clId="Web-{9D17BAF8-AE1D-45F2-AC7E-20EF2CE2CBC6}" dt="2024-02-26T06:10:38.004" v="148" actId="20577"/>
          <ac:spMkLst>
            <pc:docMk/>
            <pc:sldMk cId="4009815097" sldId="289"/>
            <ac:spMk id="2" creationId="{AC3E8B43-E3DB-ECED-F01A-1A70381BE842}"/>
          </ac:spMkLst>
        </pc:spChg>
        <pc:spChg chg="add mod ord">
          <ac:chgData name="Eduardo Blancas-Alcantara" userId="53600b53a1135504" providerId="Windows Live" clId="Web-{9D17BAF8-AE1D-45F2-AC7E-20EF2CE2CBC6}" dt="2024-02-26T06:10:46.661" v="151" actId="20577"/>
          <ac:spMkLst>
            <pc:docMk/>
            <pc:sldMk cId="4009815097" sldId="289"/>
            <ac:spMk id="13" creationId="{4B138294-6EF6-2D26-E5CB-5EC0208D1F4D}"/>
          </ac:spMkLst>
        </pc:spChg>
        <pc:spChg chg="add del">
          <ac:chgData name="Eduardo Blancas-Alcantara" userId="53600b53a1135504" providerId="Windows Live" clId="Web-{9D17BAF8-AE1D-45F2-AC7E-20EF2CE2CBC6}" dt="2024-02-26T06:09:04.330" v="107"/>
          <ac:spMkLst>
            <pc:docMk/>
            <pc:sldMk cId="4009815097" sldId="289"/>
            <ac:spMk id="18" creationId="{D3777338-BF67-4A6E-A733-9D0E81C8ACB1}"/>
          </ac:spMkLst>
        </pc:spChg>
        <pc:spChg chg="add del">
          <ac:chgData name="Eduardo Blancas-Alcantara" userId="53600b53a1135504" providerId="Windows Live" clId="Web-{9D17BAF8-AE1D-45F2-AC7E-20EF2CE2CBC6}" dt="2024-02-26T06:09:04.330" v="107"/>
          <ac:spMkLst>
            <pc:docMk/>
            <pc:sldMk cId="4009815097" sldId="289"/>
            <ac:spMk id="20" creationId="{AC70F0F3-B393-4F7C-9317-B73BFE59F6A0}"/>
          </ac:spMkLst>
        </pc:spChg>
        <pc:spChg chg="add del">
          <ac:chgData name="Eduardo Blancas-Alcantara" userId="53600b53a1135504" providerId="Windows Live" clId="Web-{9D17BAF8-AE1D-45F2-AC7E-20EF2CE2CBC6}" dt="2024-02-26T06:09:04.330" v="107"/>
          <ac:spMkLst>
            <pc:docMk/>
            <pc:sldMk cId="4009815097" sldId="289"/>
            <ac:spMk id="22" creationId="{73DB8348-6507-4338-B113-CE5F57E353CB}"/>
          </ac:spMkLst>
        </pc:spChg>
        <pc:spChg chg="add del">
          <ac:chgData name="Eduardo Blancas-Alcantara" userId="53600b53a1135504" providerId="Windows Live" clId="Web-{9D17BAF8-AE1D-45F2-AC7E-20EF2CE2CBC6}" dt="2024-02-26T06:09:04.330" v="107"/>
          <ac:spMkLst>
            <pc:docMk/>
            <pc:sldMk cId="4009815097" sldId="289"/>
            <ac:spMk id="24" creationId="{BC312354-3B2C-43CF-859C-4D81D57AE582}"/>
          </ac:spMkLst>
        </pc:spChg>
        <pc:spChg chg="add del">
          <ac:chgData name="Eduardo Blancas-Alcantara" userId="53600b53a1135504" providerId="Windows Live" clId="Web-{9D17BAF8-AE1D-45F2-AC7E-20EF2CE2CBC6}" dt="2024-02-26T06:09:04.330" v="107"/>
          <ac:spMkLst>
            <pc:docMk/>
            <pc:sldMk cId="4009815097" sldId="289"/>
            <ac:spMk id="26" creationId="{F49A7D8C-D069-49B5-BE88-FB96E04ACD78}"/>
          </ac:spMkLst>
        </pc:spChg>
        <pc:spChg chg="add del">
          <ac:chgData name="Eduardo Blancas-Alcantara" userId="53600b53a1135504" providerId="Windows Live" clId="Web-{9D17BAF8-AE1D-45F2-AC7E-20EF2CE2CBC6}" dt="2024-02-26T06:09:04.330" v="107"/>
          <ac:spMkLst>
            <pc:docMk/>
            <pc:sldMk cId="4009815097" sldId="289"/>
            <ac:spMk id="28" creationId="{9AF0056A-5373-40EE-8E84-FB7CE7AFF8AA}"/>
          </ac:spMkLst>
        </pc:spChg>
        <pc:spChg chg="add del">
          <ac:chgData name="Eduardo Blancas-Alcantara" userId="53600b53a1135504" providerId="Windows Live" clId="Web-{9D17BAF8-AE1D-45F2-AC7E-20EF2CE2CBC6}" dt="2024-02-26T06:09:04.330" v="107"/>
          <ac:spMkLst>
            <pc:docMk/>
            <pc:sldMk cId="4009815097" sldId="289"/>
            <ac:spMk id="34" creationId="{8C3EB4AA-25D0-4095-968A-B6B6A0F7333D}"/>
          </ac:spMkLst>
        </pc:spChg>
        <pc:spChg chg="add del">
          <ac:chgData name="Eduardo Blancas-Alcantara" userId="53600b53a1135504" providerId="Windows Live" clId="Web-{9D17BAF8-AE1D-45F2-AC7E-20EF2CE2CBC6}" dt="2024-02-26T06:09:04.330" v="107"/>
          <ac:spMkLst>
            <pc:docMk/>
            <pc:sldMk cId="4009815097" sldId="289"/>
            <ac:spMk id="36" creationId="{F9D39574-2217-4BF3-A8A6-EBACEEACCEA1}"/>
          </ac:spMkLst>
        </pc:spChg>
        <pc:spChg chg="add del">
          <ac:chgData name="Eduardo Blancas-Alcantara" userId="53600b53a1135504" providerId="Windows Live" clId="Web-{9D17BAF8-AE1D-45F2-AC7E-20EF2CE2CBC6}" dt="2024-02-26T06:09:04.330" v="107"/>
          <ac:spMkLst>
            <pc:docMk/>
            <pc:sldMk cId="4009815097" sldId="289"/>
            <ac:spMk id="38" creationId="{2ECA767B-2D02-45F0-AC04-F1E907CF5A99}"/>
          </ac:spMkLst>
        </pc:spChg>
        <pc:spChg chg="add del">
          <ac:chgData name="Eduardo Blancas-Alcantara" userId="53600b53a1135504" providerId="Windows Live" clId="Web-{9D17BAF8-AE1D-45F2-AC7E-20EF2CE2CBC6}" dt="2024-02-26T06:09:04.330" v="107"/>
          <ac:spMkLst>
            <pc:docMk/>
            <pc:sldMk cId="4009815097" sldId="289"/>
            <ac:spMk id="40" creationId="{B36C1C1C-5392-436F-A7AC-938D7521BCA4}"/>
          </ac:spMkLst>
        </pc:spChg>
        <pc:spChg chg="add del">
          <ac:chgData name="Eduardo Blancas-Alcantara" userId="53600b53a1135504" providerId="Windows Live" clId="Web-{9D17BAF8-AE1D-45F2-AC7E-20EF2CE2CBC6}" dt="2024-02-26T06:09:51.253" v="122"/>
          <ac:spMkLst>
            <pc:docMk/>
            <pc:sldMk cId="4009815097" sldId="289"/>
            <ac:spMk id="42" creationId="{B63D41D4-EB8C-403C-8EC6-FEB536F61ACD}"/>
          </ac:spMkLst>
        </pc:spChg>
        <pc:spChg chg="add del">
          <ac:chgData name="Eduardo Blancas-Alcantara" userId="53600b53a1135504" providerId="Windows Live" clId="Web-{9D17BAF8-AE1D-45F2-AC7E-20EF2CE2CBC6}" dt="2024-02-26T06:09:51.253" v="122"/>
          <ac:spMkLst>
            <pc:docMk/>
            <pc:sldMk cId="4009815097" sldId="289"/>
            <ac:spMk id="45" creationId="{CF23987E-2F4E-45FD-BA47-566EE4D5A8E0}"/>
          </ac:spMkLst>
        </pc:spChg>
        <pc:spChg chg="add del">
          <ac:chgData name="Eduardo Blancas-Alcantara" userId="53600b53a1135504" providerId="Windows Live" clId="Web-{9D17BAF8-AE1D-45F2-AC7E-20EF2CE2CBC6}" dt="2024-02-26T06:09:51.253" v="122"/>
          <ac:spMkLst>
            <pc:docMk/>
            <pc:sldMk cId="4009815097" sldId="289"/>
            <ac:spMk id="46" creationId="{8CA1640F-9FB1-4D60-899F-0C99559AFA9E}"/>
          </ac:spMkLst>
        </pc:spChg>
        <pc:spChg chg="add del">
          <ac:chgData name="Eduardo Blancas-Alcantara" userId="53600b53a1135504" providerId="Windows Live" clId="Web-{9D17BAF8-AE1D-45F2-AC7E-20EF2CE2CBC6}" dt="2024-02-26T06:09:51.253" v="122"/>
          <ac:spMkLst>
            <pc:docMk/>
            <pc:sldMk cId="4009815097" sldId="289"/>
            <ac:spMk id="47" creationId="{3C6CB19C-0D5E-45BC-80D2-405291A6B797}"/>
          </ac:spMkLst>
        </pc:spChg>
        <pc:spChg chg="add del">
          <ac:chgData name="Eduardo Blancas-Alcantara" userId="53600b53a1135504" providerId="Windows Live" clId="Web-{9D17BAF8-AE1D-45F2-AC7E-20EF2CE2CBC6}" dt="2024-02-26T06:09:51.253" v="122"/>
          <ac:spMkLst>
            <pc:docMk/>
            <pc:sldMk cId="4009815097" sldId="289"/>
            <ac:spMk id="48" creationId="{EB586E8B-33B8-4E79-A1BA-5741518F6F2A}"/>
          </ac:spMkLst>
        </pc:spChg>
        <pc:spChg chg="add">
          <ac:chgData name="Eduardo Blancas-Alcantara" userId="53600b53a1135504" providerId="Windows Live" clId="Web-{9D17BAF8-AE1D-45F2-AC7E-20EF2CE2CBC6}" dt="2024-02-26T06:09:51.253" v="122"/>
          <ac:spMkLst>
            <pc:docMk/>
            <pc:sldMk cId="4009815097" sldId="289"/>
            <ac:spMk id="53" creationId="{9ED1176E-8E8A-44E6-9BB7-81681F8A6C3A}"/>
          </ac:spMkLst>
        </pc:spChg>
        <pc:spChg chg="add">
          <ac:chgData name="Eduardo Blancas-Alcantara" userId="53600b53a1135504" providerId="Windows Live" clId="Web-{9D17BAF8-AE1D-45F2-AC7E-20EF2CE2CBC6}" dt="2024-02-26T06:09:51.253" v="122"/>
          <ac:spMkLst>
            <pc:docMk/>
            <pc:sldMk cId="4009815097" sldId="289"/>
            <ac:spMk id="59" creationId="{77458FF0-F026-414C-9063-4079F96E8197}"/>
          </ac:spMkLst>
        </pc:spChg>
        <pc:spChg chg="add">
          <ac:chgData name="Eduardo Blancas-Alcantara" userId="53600b53a1135504" providerId="Windows Live" clId="Web-{9D17BAF8-AE1D-45F2-AC7E-20EF2CE2CBC6}" dt="2024-02-26T06:09:51.253" v="122"/>
          <ac:spMkLst>
            <pc:docMk/>
            <pc:sldMk cId="4009815097" sldId="289"/>
            <ac:spMk id="61" creationId="{E959CEF6-2862-47F1-A4D0-F4660D63CF73}"/>
          </ac:spMkLst>
        </pc:spChg>
        <pc:spChg chg="add">
          <ac:chgData name="Eduardo Blancas-Alcantara" userId="53600b53a1135504" providerId="Windows Live" clId="Web-{9D17BAF8-AE1D-45F2-AC7E-20EF2CE2CBC6}" dt="2024-02-26T06:09:51.253" v="122"/>
          <ac:spMkLst>
            <pc:docMk/>
            <pc:sldMk cId="4009815097" sldId="289"/>
            <ac:spMk id="63" creationId="{CB085464-D568-4939-A7C5-01015D9CD5E9}"/>
          </ac:spMkLst>
        </pc:spChg>
        <pc:spChg chg="add">
          <ac:chgData name="Eduardo Blancas-Alcantara" userId="53600b53a1135504" providerId="Windows Live" clId="Web-{9D17BAF8-AE1D-45F2-AC7E-20EF2CE2CBC6}" dt="2024-02-26T06:09:51.253" v="122"/>
          <ac:spMkLst>
            <pc:docMk/>
            <pc:sldMk cId="4009815097" sldId="289"/>
            <ac:spMk id="65" creationId="{99355133-0882-4A52-9C16-3D5B55D46A18}"/>
          </ac:spMkLst>
        </pc:spChg>
        <pc:picChg chg="add mod ord">
          <ac:chgData name="Eduardo Blancas-Alcantara" userId="53600b53a1135504" providerId="Windows Live" clId="Web-{9D17BAF8-AE1D-45F2-AC7E-20EF2CE2CBC6}" dt="2024-02-26T06:09:51.253" v="122"/>
          <ac:picMkLst>
            <pc:docMk/>
            <pc:sldMk cId="4009815097" sldId="289"/>
            <ac:picMk id="3" creationId="{6A2302C8-B95F-86EF-4241-505FFA78FDB4}"/>
          </ac:picMkLst>
        </pc:picChg>
        <pc:picChg chg="mod ord">
          <ac:chgData name="Eduardo Blancas-Alcantara" userId="53600b53a1135504" providerId="Windows Live" clId="Web-{9D17BAF8-AE1D-45F2-AC7E-20EF2CE2CBC6}" dt="2024-02-26T06:09:51.253" v="122"/>
          <ac:picMkLst>
            <pc:docMk/>
            <pc:sldMk cId="4009815097" sldId="289"/>
            <ac:picMk id="5" creationId="{86C8C13B-40E4-42CF-F044-28A7DCA46FA3}"/>
          </ac:picMkLst>
        </pc:picChg>
        <pc:picChg chg="del mod">
          <ac:chgData name="Eduardo Blancas-Alcantara" userId="53600b53a1135504" providerId="Windows Live" clId="Web-{9D17BAF8-AE1D-45F2-AC7E-20EF2CE2CBC6}" dt="2024-02-26T06:08:20.923" v="104"/>
          <ac:picMkLst>
            <pc:docMk/>
            <pc:sldMk cId="4009815097" sldId="289"/>
            <ac:picMk id="7" creationId="{74BD0C5E-305A-82A7-C5FD-3682111321F9}"/>
          </ac:picMkLst>
        </pc:picChg>
        <pc:picChg chg="mod">
          <ac:chgData name="Eduardo Blancas-Alcantara" userId="53600b53a1135504" providerId="Windows Live" clId="Web-{9D17BAF8-AE1D-45F2-AC7E-20EF2CE2CBC6}" dt="2024-02-26T06:09:51.253" v="122"/>
          <ac:picMkLst>
            <pc:docMk/>
            <pc:sldMk cId="4009815097" sldId="289"/>
            <ac:picMk id="9" creationId="{84F6EEDD-1351-B255-B72F-FBC37C764F27}"/>
          </ac:picMkLst>
        </pc:picChg>
        <pc:picChg chg="add del">
          <ac:chgData name="Eduardo Blancas-Alcantara" userId="53600b53a1135504" providerId="Windows Live" clId="Web-{9D17BAF8-AE1D-45F2-AC7E-20EF2CE2CBC6}" dt="2024-02-26T06:09:04.330" v="107"/>
          <ac:picMkLst>
            <pc:docMk/>
            <pc:sldMk cId="4009815097" sldId="289"/>
            <ac:picMk id="14" creationId="{27792309-2D28-41BC-84CF-A610592772C5}"/>
          </ac:picMkLst>
        </pc:picChg>
        <pc:picChg chg="add del">
          <ac:chgData name="Eduardo Blancas-Alcantara" userId="53600b53a1135504" providerId="Windows Live" clId="Web-{9D17BAF8-AE1D-45F2-AC7E-20EF2CE2CBC6}" dt="2024-02-26T06:09:04.330" v="107"/>
          <ac:picMkLst>
            <pc:docMk/>
            <pc:sldMk cId="4009815097" sldId="289"/>
            <ac:picMk id="16" creationId="{A4A77C25-5F33-4CC5-AAF6-E8103126E98B}"/>
          </ac:picMkLst>
        </pc:picChg>
        <pc:picChg chg="add del">
          <ac:chgData name="Eduardo Blancas-Alcantara" userId="53600b53a1135504" providerId="Windows Live" clId="Web-{9D17BAF8-AE1D-45F2-AC7E-20EF2CE2CBC6}" dt="2024-02-26T06:09:04.330" v="107"/>
          <ac:picMkLst>
            <pc:docMk/>
            <pc:sldMk cId="4009815097" sldId="289"/>
            <ac:picMk id="30" creationId="{83B75FCD-0BF5-4D46-9F1A-DFDA16408689}"/>
          </ac:picMkLst>
        </pc:picChg>
        <pc:picChg chg="add del">
          <ac:chgData name="Eduardo Blancas-Alcantara" userId="53600b53a1135504" providerId="Windows Live" clId="Web-{9D17BAF8-AE1D-45F2-AC7E-20EF2CE2CBC6}" dt="2024-02-26T06:09:04.330" v="107"/>
          <ac:picMkLst>
            <pc:docMk/>
            <pc:sldMk cId="4009815097" sldId="289"/>
            <ac:picMk id="32" creationId="{A57B5C5A-716A-47D6-A89B-9004C90C504C}"/>
          </ac:picMkLst>
        </pc:picChg>
        <pc:picChg chg="add del">
          <ac:chgData name="Eduardo Blancas-Alcantara" userId="53600b53a1135504" providerId="Windows Live" clId="Web-{9D17BAF8-AE1D-45F2-AC7E-20EF2CE2CBC6}" dt="2024-02-26T06:09:51.253" v="122"/>
          <ac:picMkLst>
            <pc:docMk/>
            <pc:sldMk cId="4009815097" sldId="289"/>
            <ac:picMk id="43" creationId="{E37D8E56-A019-4644-A688-CF6C4DDB1114}"/>
          </ac:picMkLst>
        </pc:picChg>
        <pc:picChg chg="add del">
          <ac:chgData name="Eduardo Blancas-Alcantara" userId="53600b53a1135504" providerId="Windows Live" clId="Web-{9D17BAF8-AE1D-45F2-AC7E-20EF2CE2CBC6}" dt="2024-02-26T06:09:51.253" v="122"/>
          <ac:picMkLst>
            <pc:docMk/>
            <pc:sldMk cId="4009815097" sldId="289"/>
            <ac:picMk id="44" creationId="{491CBAA0-D4F5-44C8-ABE3-EBBE42A19896}"/>
          </ac:picMkLst>
        </pc:picChg>
        <pc:picChg chg="add">
          <ac:chgData name="Eduardo Blancas-Alcantara" userId="53600b53a1135504" providerId="Windows Live" clId="Web-{9D17BAF8-AE1D-45F2-AC7E-20EF2CE2CBC6}" dt="2024-02-26T06:09:51.253" v="122"/>
          <ac:picMkLst>
            <pc:docMk/>
            <pc:sldMk cId="4009815097" sldId="289"/>
            <ac:picMk id="55" creationId="{904C700D-AD7C-45AB-A071-F0E6C3C8A10E}"/>
          </ac:picMkLst>
        </pc:picChg>
        <pc:picChg chg="add">
          <ac:chgData name="Eduardo Blancas-Alcantara" userId="53600b53a1135504" providerId="Windows Live" clId="Web-{9D17BAF8-AE1D-45F2-AC7E-20EF2CE2CBC6}" dt="2024-02-26T06:09:51.253" v="122"/>
          <ac:picMkLst>
            <pc:docMk/>
            <pc:sldMk cId="4009815097" sldId="289"/>
            <ac:picMk id="57" creationId="{533ABD19-0610-48B2-BDFC-9A13BCF76B57}"/>
          </ac:picMkLst>
        </pc:picChg>
      </pc:sldChg>
      <pc:sldChg chg="modSp">
        <pc:chgData name="Eduardo Blancas-Alcantara" userId="53600b53a1135504" providerId="Windows Live" clId="Web-{9D17BAF8-AE1D-45F2-AC7E-20EF2CE2CBC6}" dt="2024-02-26T02:35:51.093" v="8" actId="14100"/>
        <pc:sldMkLst>
          <pc:docMk/>
          <pc:sldMk cId="2930537782" sldId="290"/>
        </pc:sldMkLst>
        <pc:spChg chg="mod">
          <ac:chgData name="Eduardo Blancas-Alcantara" userId="53600b53a1135504" providerId="Windows Live" clId="Web-{9D17BAF8-AE1D-45F2-AC7E-20EF2CE2CBC6}" dt="2024-02-26T02:35:51.093" v="8" actId="14100"/>
          <ac:spMkLst>
            <pc:docMk/>
            <pc:sldMk cId="2930537782" sldId="290"/>
            <ac:spMk id="3" creationId="{B30B4F96-6A19-B7D8-E1E2-4FEAA5A2873B}"/>
          </ac:spMkLst>
        </pc:spChg>
      </pc:sldChg>
      <pc:sldChg chg="modSp">
        <pc:chgData name="Eduardo Blancas-Alcantara" userId="53600b53a1135504" providerId="Windows Live" clId="Web-{9D17BAF8-AE1D-45F2-AC7E-20EF2CE2CBC6}" dt="2024-02-26T02:54:10.297" v="16" actId="1076"/>
        <pc:sldMkLst>
          <pc:docMk/>
          <pc:sldMk cId="2206660718" sldId="291"/>
        </pc:sldMkLst>
        <pc:spChg chg="mod">
          <ac:chgData name="Eduardo Blancas-Alcantara" userId="53600b53a1135504" providerId="Windows Live" clId="Web-{9D17BAF8-AE1D-45F2-AC7E-20EF2CE2CBC6}" dt="2024-02-26T02:54:10.297" v="16" actId="1076"/>
          <ac:spMkLst>
            <pc:docMk/>
            <pc:sldMk cId="2206660718" sldId="291"/>
            <ac:spMk id="10" creationId="{0D55B29B-3840-BA0C-B306-58E9F81E19B0}"/>
          </ac:spMkLst>
        </pc:spChg>
      </pc:sldChg>
      <pc:sldChg chg="delSp modSp">
        <pc:chgData name="Eduardo Blancas-Alcantara" userId="53600b53a1135504" providerId="Windows Live" clId="Web-{9D17BAF8-AE1D-45F2-AC7E-20EF2CE2CBC6}" dt="2024-02-26T02:55:50.987" v="45" actId="20577"/>
        <pc:sldMkLst>
          <pc:docMk/>
          <pc:sldMk cId="3545984494" sldId="292"/>
        </pc:sldMkLst>
        <pc:spChg chg="mod">
          <ac:chgData name="Eduardo Blancas-Alcantara" userId="53600b53a1135504" providerId="Windows Live" clId="Web-{9D17BAF8-AE1D-45F2-AC7E-20EF2CE2CBC6}" dt="2024-02-26T02:55:50.987" v="45" actId="20577"/>
          <ac:spMkLst>
            <pc:docMk/>
            <pc:sldMk cId="3545984494" sldId="292"/>
            <ac:spMk id="2" creationId="{3351357A-3049-99E0-0D99-2AB09D21C1DB}"/>
          </ac:spMkLst>
        </pc:spChg>
        <pc:spChg chg="del mod">
          <ac:chgData name="Eduardo Blancas-Alcantara" userId="53600b53a1135504" providerId="Windows Live" clId="Web-{9D17BAF8-AE1D-45F2-AC7E-20EF2CE2CBC6}" dt="2024-02-26T02:55:18.955" v="39"/>
          <ac:spMkLst>
            <pc:docMk/>
            <pc:sldMk cId="3545984494" sldId="292"/>
            <ac:spMk id="5" creationId="{2E123FDB-3366-F819-774A-B3DBAE1DBD15}"/>
          </ac:spMkLst>
        </pc:spChg>
        <pc:spChg chg="mod">
          <ac:chgData name="Eduardo Blancas-Alcantara" userId="53600b53a1135504" providerId="Windows Live" clId="Web-{9D17BAF8-AE1D-45F2-AC7E-20EF2CE2CBC6}" dt="2024-02-26T02:55:43.425" v="44" actId="20577"/>
          <ac:spMkLst>
            <pc:docMk/>
            <pc:sldMk cId="3545984494" sldId="292"/>
            <ac:spMk id="11" creationId="{3C7D6276-86B0-0088-F2F9-BE69DADAE55A}"/>
          </ac:spMkLst>
        </pc:spChg>
      </pc:sldChg>
      <pc:sldChg chg="modSp">
        <pc:chgData name="Eduardo Blancas-Alcantara" userId="53600b53a1135504" providerId="Windows Live" clId="Web-{9D17BAF8-AE1D-45F2-AC7E-20EF2CE2CBC6}" dt="2024-02-26T04:49:57.370" v="88" actId="1076"/>
        <pc:sldMkLst>
          <pc:docMk/>
          <pc:sldMk cId="2713267875" sldId="293"/>
        </pc:sldMkLst>
        <pc:spChg chg="mod">
          <ac:chgData name="Eduardo Blancas-Alcantara" userId="53600b53a1135504" providerId="Windows Live" clId="Web-{9D17BAF8-AE1D-45F2-AC7E-20EF2CE2CBC6}" dt="2024-02-26T03:36:09.099" v="53" actId="1076"/>
          <ac:spMkLst>
            <pc:docMk/>
            <pc:sldMk cId="2713267875" sldId="293"/>
            <ac:spMk id="3" creationId="{52EF98EC-3842-C2A4-865F-E759D6A4DA6D}"/>
          </ac:spMkLst>
        </pc:spChg>
        <pc:picChg chg="mod">
          <ac:chgData name="Eduardo Blancas-Alcantara" userId="53600b53a1135504" providerId="Windows Live" clId="Web-{9D17BAF8-AE1D-45F2-AC7E-20EF2CE2CBC6}" dt="2024-02-26T04:49:57.370" v="88" actId="1076"/>
          <ac:picMkLst>
            <pc:docMk/>
            <pc:sldMk cId="2713267875" sldId="293"/>
            <ac:picMk id="5" creationId="{54061348-DA58-6D51-4071-22ABD357260B}"/>
          </ac:picMkLst>
        </pc:picChg>
        <pc:picChg chg="mod">
          <ac:chgData name="Eduardo Blancas-Alcantara" userId="53600b53a1135504" providerId="Windows Live" clId="Web-{9D17BAF8-AE1D-45F2-AC7E-20EF2CE2CBC6}" dt="2024-02-26T03:36:01.052" v="51" actId="1076"/>
          <ac:picMkLst>
            <pc:docMk/>
            <pc:sldMk cId="2713267875" sldId="293"/>
            <ac:picMk id="7" creationId="{EACA629C-6528-2CA2-6A28-26641E27F36B}"/>
          </ac:picMkLst>
        </pc:picChg>
      </pc:sldChg>
      <pc:sldChg chg="modSp">
        <pc:chgData name="Eduardo Blancas-Alcantara" userId="53600b53a1135504" providerId="Windows Live" clId="Web-{9D17BAF8-AE1D-45F2-AC7E-20EF2CE2CBC6}" dt="2024-02-26T03:38:37.806" v="85" actId="1076"/>
        <pc:sldMkLst>
          <pc:docMk/>
          <pc:sldMk cId="4167470334" sldId="294"/>
        </pc:sldMkLst>
        <pc:picChg chg="mod">
          <ac:chgData name="Eduardo Blancas-Alcantara" userId="53600b53a1135504" providerId="Windows Live" clId="Web-{9D17BAF8-AE1D-45F2-AC7E-20EF2CE2CBC6}" dt="2024-02-26T03:38:31.775" v="84" actId="1076"/>
          <ac:picMkLst>
            <pc:docMk/>
            <pc:sldMk cId="4167470334" sldId="294"/>
            <ac:picMk id="5" creationId="{23A49769-7D42-681C-0268-E44A5BC48544}"/>
          </ac:picMkLst>
        </pc:picChg>
        <pc:picChg chg="mod">
          <ac:chgData name="Eduardo Blancas-Alcantara" userId="53600b53a1135504" providerId="Windows Live" clId="Web-{9D17BAF8-AE1D-45F2-AC7E-20EF2CE2CBC6}" dt="2024-02-26T03:38:37.806" v="85" actId="1076"/>
          <ac:picMkLst>
            <pc:docMk/>
            <pc:sldMk cId="4167470334" sldId="294"/>
            <ac:picMk id="6" creationId="{7FE3854E-6C75-6EE2-3D80-AF03D3BB6EC5}"/>
          </ac:picMkLst>
        </pc:picChg>
      </pc:sldChg>
      <pc:sldChg chg="addSp delSp modSp new mod setBg">
        <pc:chgData name="Eduardo Blancas-Alcantara" userId="53600b53a1135504" providerId="Windows Live" clId="Web-{9D17BAF8-AE1D-45F2-AC7E-20EF2CE2CBC6}" dt="2024-02-26T06:11:03.411" v="152"/>
        <pc:sldMkLst>
          <pc:docMk/>
          <pc:sldMk cId="3258576751" sldId="296"/>
        </pc:sldMkLst>
        <pc:spChg chg="mo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2" creationId="{FCC66500-917C-651D-B7B4-FE362720D954}"/>
          </ac:spMkLst>
        </pc:spChg>
        <pc:spChg chg="del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3" creationId="{0B8B9329-4E86-DF1D-942E-FA41E458055C}"/>
          </ac:spMkLst>
        </pc:spChg>
        <pc:spChg chg="ad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14" creationId="{4C790028-99AE-4AE4-8269-9913E2D50625}"/>
          </ac:spMkLst>
        </pc:spChg>
        <pc:spChg chg="ad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16" creationId="{06936A2A-FE08-4EE0-A409-3EF3FA2448DE}"/>
          </ac:spMkLst>
        </pc:spChg>
        <pc:spChg chg="ad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18" creationId="{BAF0407B-48CB-4C05-B0D7-7A69A0D407F1}"/>
          </ac:spMkLst>
        </pc:spChg>
        <pc:spChg chg="ad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20" creationId="{ADC50C3D-0DA0-4914-B5B4-D1819CC69813}"/>
          </ac:spMkLst>
        </pc:spChg>
        <pc:spChg chg="ad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22" creationId="{8CF9E583-1A92-4144-B4FA-81D98317FA04}"/>
          </ac:spMkLst>
        </pc:spChg>
        <pc:spChg chg="ad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24" creationId="{55980737-1E33-40A8-819D-C20C41E4F7E5}"/>
          </ac:spMkLst>
        </pc:spChg>
        <pc:spChg chg="ad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30" creationId="{32927575-BD84-44B6-BE49-E0C7EDD0E696}"/>
          </ac:spMkLst>
        </pc:spChg>
        <pc:spChg chg="ad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32" creationId="{73FDF09A-B960-49F4-BAEB-DA397BDCD4EB}"/>
          </ac:spMkLst>
        </pc:spChg>
        <pc:spChg chg="ad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34" creationId="{791BE6C0-4118-460B-90C2-16004124745E}"/>
          </ac:spMkLst>
        </pc:spChg>
        <pc:spChg chg="add">
          <ac:chgData name="Eduardo Blancas-Alcantara" userId="53600b53a1135504" providerId="Windows Live" clId="Web-{9D17BAF8-AE1D-45F2-AC7E-20EF2CE2CBC6}" dt="2024-02-26T06:11:03.411" v="152"/>
          <ac:spMkLst>
            <pc:docMk/>
            <pc:sldMk cId="3258576751" sldId="296"/>
            <ac:spMk id="36" creationId="{15B5C763-A6E8-4D31-B139-30D083B824FF}"/>
          </ac:spMkLst>
        </pc:spChg>
        <pc:picChg chg="add mod">
          <ac:chgData name="Eduardo Blancas-Alcantara" userId="53600b53a1135504" providerId="Windows Live" clId="Web-{9D17BAF8-AE1D-45F2-AC7E-20EF2CE2CBC6}" dt="2024-02-26T06:11:03.411" v="152"/>
          <ac:picMkLst>
            <pc:docMk/>
            <pc:sldMk cId="3258576751" sldId="296"/>
            <ac:picMk id="5" creationId="{267CF173-AEE0-E54D-AD48-6B2817FF34D0}"/>
          </ac:picMkLst>
        </pc:picChg>
        <pc:picChg chg="add">
          <ac:chgData name="Eduardo Blancas-Alcantara" userId="53600b53a1135504" providerId="Windows Live" clId="Web-{9D17BAF8-AE1D-45F2-AC7E-20EF2CE2CBC6}" dt="2024-02-26T06:11:03.411" v="152"/>
          <ac:picMkLst>
            <pc:docMk/>
            <pc:sldMk cId="3258576751" sldId="296"/>
            <ac:picMk id="10" creationId="{01AF5FBB-9FDC-4D75-9DD6-DAF01ED197A0}"/>
          </ac:picMkLst>
        </pc:picChg>
        <pc:picChg chg="add">
          <ac:chgData name="Eduardo Blancas-Alcantara" userId="53600b53a1135504" providerId="Windows Live" clId="Web-{9D17BAF8-AE1D-45F2-AC7E-20EF2CE2CBC6}" dt="2024-02-26T06:11:03.411" v="152"/>
          <ac:picMkLst>
            <pc:docMk/>
            <pc:sldMk cId="3258576751" sldId="296"/>
            <ac:picMk id="12" creationId="{933BBBE6-F4CF-483E-BA74-B51421B4D93F}"/>
          </ac:picMkLst>
        </pc:picChg>
        <pc:picChg chg="add">
          <ac:chgData name="Eduardo Blancas-Alcantara" userId="53600b53a1135504" providerId="Windows Live" clId="Web-{9D17BAF8-AE1D-45F2-AC7E-20EF2CE2CBC6}" dt="2024-02-26T06:11:03.411" v="152"/>
          <ac:picMkLst>
            <pc:docMk/>
            <pc:sldMk cId="3258576751" sldId="296"/>
            <ac:picMk id="26" creationId="{6ABBD51A-FA48-44B8-B184-A40D7F134F1C}"/>
          </ac:picMkLst>
        </pc:picChg>
        <pc:picChg chg="add">
          <ac:chgData name="Eduardo Blancas-Alcantara" userId="53600b53a1135504" providerId="Windows Live" clId="Web-{9D17BAF8-AE1D-45F2-AC7E-20EF2CE2CBC6}" dt="2024-02-26T06:11:03.411" v="152"/>
          <ac:picMkLst>
            <pc:docMk/>
            <pc:sldMk cId="3258576751" sldId="296"/>
            <ac:picMk id="28" creationId="{510188A9-F0D9-4FE9-85DC-2179145278CD}"/>
          </ac:picMkLst>
        </pc:picChg>
      </pc:sldChg>
    </pc:docChg>
  </pc:docChgLst>
  <pc:docChgLst>
    <pc:chgData name="Eduardo Blancas-Alcantara" userId="53600b53a1135504" providerId="LiveId" clId="{DDD86FC0-3402-49E2-8DB8-1F472E7F5076}"/>
    <pc:docChg chg="modSld">
      <pc:chgData name="Eduardo Blancas-Alcantara" userId="53600b53a1135504" providerId="LiveId" clId="{DDD86FC0-3402-49E2-8DB8-1F472E7F5076}" dt="2024-03-13T21:59:29.522" v="17" actId="20577"/>
      <pc:docMkLst>
        <pc:docMk/>
      </pc:docMkLst>
      <pc:sldChg chg="modSp mod">
        <pc:chgData name="Eduardo Blancas-Alcantara" userId="53600b53a1135504" providerId="LiveId" clId="{DDD86FC0-3402-49E2-8DB8-1F472E7F5076}" dt="2024-03-13T21:59:29.522" v="17" actId="20577"/>
        <pc:sldMkLst>
          <pc:docMk/>
          <pc:sldMk cId="4015151203" sldId="278"/>
        </pc:sldMkLst>
        <pc:spChg chg="mod">
          <ac:chgData name="Eduardo Blancas-Alcantara" userId="53600b53a1135504" providerId="LiveId" clId="{DDD86FC0-3402-49E2-8DB8-1F472E7F5076}" dt="2024-03-13T21:59:29.522" v="17" actId="20577"/>
          <ac:spMkLst>
            <pc:docMk/>
            <pc:sldMk cId="4015151203" sldId="278"/>
            <ac:spMk id="3" creationId="{1FF3F0C1-B7EE-571F-2E76-632D5A5E163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1957B-CAD4-433D-8598-22A46098656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980C8-5E26-44BC-867D-9F62E3C065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8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80C8-5E26-44BC-867D-9F62E3C0656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8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80C8-5E26-44BC-867D-9F62E3C065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78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Deer Springs Fire Safe Council- great example</a:t>
            </a:r>
          </a:p>
          <a:p>
            <a:r>
              <a:rPr lang="en-US" dirty="0"/>
              <a:t>Truckee Fire Protection District- great examples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80C8-5E26-44BC-867D-9F62E3C0656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05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Lake County Fire Safe Council- great resource for information on Firewise Communities and success stories.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7980C8-5E26-44BC-867D-9F62E3C0656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83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4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2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7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1" b="0">
                <a:solidFill>
                  <a:schemeClr val="tx1"/>
                </a:solidFill>
              </a:defRPr>
            </a:lvl1pPr>
            <a:lvl2pPr marL="457206" indent="0" algn="ctr">
              <a:buNone/>
              <a:defRPr sz="1801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61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8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9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7" y="641226"/>
            <a:ext cx="415636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1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1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7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97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8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9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0" y="415998"/>
            <a:ext cx="415636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1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1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2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3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80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8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9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5" y="641226"/>
            <a:ext cx="415636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1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1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826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8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9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4" y="2962587"/>
            <a:ext cx="415636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1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1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5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9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1">
                <a:solidFill>
                  <a:schemeClr val="tx1"/>
                </a:solidFill>
              </a:defRPr>
            </a:lvl1pPr>
            <a:lvl2pPr marL="45720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44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8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9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0985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1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7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3" y="641224"/>
            <a:ext cx="415636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1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1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94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8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9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5"/>
            <a:ext cx="415636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1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1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5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6" y="2052115"/>
            <a:ext cx="389646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1" b="0" cap="none" baseline="0">
                <a:solidFill>
                  <a:schemeClr val="accent6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6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5" y="2052115"/>
            <a:ext cx="389979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1" b="0" cap="none" baseline="0">
                <a:solidFill>
                  <a:schemeClr val="accent6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7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8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9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3" y="641227"/>
            <a:ext cx="415636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1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1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687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8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9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3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8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9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5" y="1127551"/>
            <a:ext cx="415636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1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1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4" y="1282452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6" y="805818"/>
            <a:ext cx="5446277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3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1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8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9" y="0"/>
            <a:ext cx="27433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4" y="3229"/>
            <a:ext cx="4629733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7" y="1127551"/>
            <a:ext cx="415636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1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1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3"/>
            <a:ext cx="3970987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3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5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7" y="2105202"/>
            <a:ext cx="9360204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9" y="808057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8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059C62A-740C-1F4A-AE00-65375D65B84A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29" y="3661144"/>
            <a:ext cx="5885352" cy="179177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8" y="164593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9AEB8-A05A-C14F-9A9E-E90246EC6B2D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4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899568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11" rtl="0" eaLnBrk="1" latinLnBrk="0" hangingPunct="1">
        <a:lnSpc>
          <a:spcPct val="90000"/>
        </a:lnSpc>
        <a:spcBef>
          <a:spcPct val="0"/>
        </a:spcBef>
        <a:buNone/>
        <a:defRPr sz="3401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93" indent="-344493" algn="l" defTabSz="914411" rtl="0" eaLnBrk="1" latinLnBrk="0" hangingPunct="1">
        <a:lnSpc>
          <a:spcPct val="120000"/>
        </a:lnSpc>
        <a:spcBef>
          <a:spcPts val="1001"/>
        </a:spcBef>
        <a:spcAft>
          <a:spcPts val="601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49" indent="-338143" algn="l" defTabSz="914411" rtl="0" eaLnBrk="1" latinLnBrk="0" hangingPunct="1">
        <a:lnSpc>
          <a:spcPct val="120000"/>
        </a:lnSpc>
        <a:spcBef>
          <a:spcPts val="500"/>
        </a:spcBef>
        <a:spcAft>
          <a:spcPts val="601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1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905" indent="-344493" algn="l" defTabSz="914411" rtl="0" eaLnBrk="1" latinLnBrk="0" hangingPunct="1">
        <a:lnSpc>
          <a:spcPct val="120000"/>
        </a:lnSpc>
        <a:spcBef>
          <a:spcPts val="500"/>
        </a:spcBef>
        <a:spcAft>
          <a:spcPts val="601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60" indent="-338143" algn="l" defTabSz="914411" rtl="0" eaLnBrk="1" latinLnBrk="0" hangingPunct="1">
        <a:lnSpc>
          <a:spcPct val="120000"/>
        </a:lnSpc>
        <a:spcBef>
          <a:spcPts val="500"/>
        </a:spcBef>
        <a:spcAft>
          <a:spcPts val="601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1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316" indent="-344493" algn="l" defTabSz="914411" rtl="0" eaLnBrk="1" latinLnBrk="0" hangingPunct="1">
        <a:lnSpc>
          <a:spcPct val="120000"/>
        </a:lnSpc>
        <a:spcBef>
          <a:spcPts val="500"/>
        </a:spcBef>
        <a:spcAft>
          <a:spcPts val="601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50" indent="-338333" algn="l" defTabSz="914411" rtl="0" eaLnBrk="1" latinLnBrk="0" hangingPunct="1">
        <a:lnSpc>
          <a:spcPct val="120000"/>
        </a:lnSpc>
        <a:spcBef>
          <a:spcPts val="500"/>
        </a:spcBef>
        <a:spcAft>
          <a:spcPts val="601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99" indent="-338333" algn="l" defTabSz="914411" rtl="0" eaLnBrk="1" latinLnBrk="0" hangingPunct="1">
        <a:lnSpc>
          <a:spcPct val="120000"/>
        </a:lnSpc>
        <a:spcBef>
          <a:spcPts val="500"/>
        </a:spcBef>
        <a:spcAft>
          <a:spcPts val="601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50" indent="-338333" algn="l" defTabSz="914411" rtl="0" eaLnBrk="1" latinLnBrk="0" hangingPunct="1">
        <a:lnSpc>
          <a:spcPct val="120000"/>
        </a:lnSpc>
        <a:spcBef>
          <a:spcPts val="500"/>
        </a:spcBef>
        <a:spcAft>
          <a:spcPts val="601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99" indent="-338333" algn="l" defTabSz="914411" rtl="0" eaLnBrk="1" latinLnBrk="0" hangingPunct="1">
        <a:lnSpc>
          <a:spcPct val="120000"/>
        </a:lnSpc>
        <a:spcBef>
          <a:spcPts val="500"/>
        </a:spcBef>
        <a:spcAft>
          <a:spcPts val="601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mailto:Eduardo@colusarcd.org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sfm.fire.ca.gov/what-we-do/community-wildfire-preparedness-and-mitigation/fire-hazard-severity-zones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EACF1-A23D-E5C9-01DC-A1266528E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4595" y="1000124"/>
            <a:ext cx="5518066" cy="2268558"/>
          </a:xfrm>
        </p:spPr>
        <p:txBody>
          <a:bodyPr>
            <a:normAutofit fontScale="90000"/>
          </a:bodyPr>
          <a:lstStyle/>
          <a:p>
            <a:r>
              <a:rPr lang="en-US" dirty="0"/>
              <a:t>Colusa County Fire Mitigation Coordinator Grant- Community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837392-A71F-71C6-11FE-D112C4E4A8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ogo of a county&#10;&#10;Description automatically generated">
            <a:extLst>
              <a:ext uri="{FF2B5EF4-FFF2-40B4-BE49-F238E27FC236}">
                <a16:creationId xmlns:a16="http://schemas.microsoft.com/office/drawing/2014/main" id="{5D2F7A5E-B437-EC4A-A934-178309052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252" y="100011"/>
            <a:ext cx="1998867" cy="1998867"/>
          </a:xfrm>
          <a:prstGeom prst="rect">
            <a:avLst/>
          </a:prstGeom>
        </p:spPr>
      </p:pic>
      <p:pic>
        <p:nvPicPr>
          <p:cNvPr id="7" name="Picture 6" descr="A red and black emblem with a picture of a field and a fire hydrant&#10;&#10;Description automatically generated">
            <a:extLst>
              <a:ext uri="{FF2B5EF4-FFF2-40B4-BE49-F238E27FC236}">
                <a16:creationId xmlns:a16="http://schemas.microsoft.com/office/drawing/2014/main" id="{060D649F-A64F-7FFB-7B7C-E1CAA78B4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3673" y="2322321"/>
            <a:ext cx="2788980" cy="1998867"/>
          </a:xfrm>
          <a:prstGeom prst="rect">
            <a:avLst/>
          </a:prstGeom>
        </p:spPr>
      </p:pic>
      <p:pic>
        <p:nvPicPr>
          <p:cNvPr id="9" name="Picture 8" descr="A logo for a conservation district&#10;&#10;Description automatically generated">
            <a:extLst>
              <a:ext uri="{FF2B5EF4-FFF2-40B4-BE49-F238E27FC236}">
                <a16:creationId xmlns:a16="http://schemas.microsoft.com/office/drawing/2014/main" id="{ECEBEEBF-4755-42D1-F894-5FD4B4336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252" y="4689987"/>
            <a:ext cx="2095823" cy="20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769E7C1-A0D2-4A9A-B20B-68131E5EE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81DA4F5-7FE4-4AAC-86DD-581AB73E7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ABD6298-0FA3-4958-92D9-58BB1C35E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A3C34FA-A89F-402A-8C08-206402BEB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99BD194-5F14-4DCC-8EDD-48B7C99DF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48CF473-BF4A-C837-64E0-81588FB9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117" y="808056"/>
            <a:ext cx="3024722" cy="1077229"/>
          </a:xfrm>
        </p:spPr>
        <p:txBody>
          <a:bodyPr>
            <a:noAutofit/>
          </a:bodyPr>
          <a:lstStyle/>
          <a:p>
            <a:pPr algn="l"/>
            <a:r>
              <a:rPr lang="en-US" sz="3600" b="1" dirty="0"/>
              <a:t>Fuel Management Practices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4AACE2-88FE-D42D-1CBC-91344CA1B4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94" r="7768" b="3"/>
          <a:stretch/>
        </p:blipFill>
        <p:spPr>
          <a:xfrm>
            <a:off x="3798815" y="10"/>
            <a:ext cx="2776409" cy="26080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54830-F55E-E3CA-12F4-07F57735D7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483" r="17248"/>
          <a:stretch/>
        </p:blipFill>
        <p:spPr>
          <a:xfrm>
            <a:off x="1000389" y="10"/>
            <a:ext cx="2798425" cy="261180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596B3A-D116-42A7-0052-6A057EE784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81" r="1458" b="3"/>
          <a:stretch/>
        </p:blipFill>
        <p:spPr>
          <a:xfrm>
            <a:off x="1001716" y="2611819"/>
            <a:ext cx="5573498" cy="42464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0C2CE016-7426-4D51-9172-45C735FE2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52BC6-A5A7-C3F7-34D6-DE59EC15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898" y="2052116"/>
            <a:ext cx="3018716" cy="3997828"/>
          </a:xfrm>
        </p:spPr>
        <p:txBody>
          <a:bodyPr>
            <a:normAutofit/>
          </a:bodyPr>
          <a:lstStyle/>
          <a:p>
            <a:pPr marL="457206" lvl="1" indent="0">
              <a:buNone/>
            </a:pPr>
            <a:r>
              <a:rPr lang="en-US" sz="2800" dirty="0"/>
              <a:t>Thinning</a:t>
            </a:r>
          </a:p>
          <a:p>
            <a:pPr lvl="1"/>
            <a:endParaRPr lang="en-US" sz="16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B3E0BD3-7E48-45B6-BDF6-8ED6E52DA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926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948486C0-49DA-4D10-8819-B10285CD8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8A866DF-DE37-42DA-9FDB-F0D875D0C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B59A018-AA80-47D3-B6EF-EF3F8C03A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FAB0ACF-C18A-4363-AEE3-B648B3C2A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A74C6D6-F33A-4619-8326-43FCD454A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49318D-70B7-4AAC-B5F2-4A9385AA9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460CDC-E693-06BC-03D9-938F5F0EA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10" y="4133963"/>
            <a:ext cx="3132384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200"/>
              <a:t>Mastication</a:t>
            </a:r>
            <a:endParaRPr lang="en-US" sz="4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F0944-62DD-2875-09DC-9DAA409954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38" r="16427" b="-1"/>
          <a:stretch/>
        </p:blipFill>
        <p:spPr>
          <a:xfrm>
            <a:off x="4710001" y="3917389"/>
            <a:ext cx="6071746" cy="270170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B7C836-CDDD-80F4-16C8-7DB7B7C196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636" b="-2"/>
          <a:stretch/>
        </p:blipFill>
        <p:spPr>
          <a:xfrm>
            <a:off x="6206416" y="928216"/>
            <a:ext cx="4450658" cy="2796301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61C9783-C98B-471C-BA0A-68F30239D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29B95-82D8-55D6-2FD6-950FB28AE4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0772" y="783906"/>
            <a:ext cx="3834864" cy="294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68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48486C0-49DA-4D10-8819-B10285CD8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8A866DF-DE37-42DA-9FDB-F0D875D0C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59A018-AA80-47D3-B6EF-EF3F8C03A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FAB0ACF-C18A-4363-AEE3-B648B3C2A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74C6D6-F33A-4619-8326-43FCD454A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49318D-70B7-4AAC-B5F2-4A9385AA9F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9F3AE-8EEC-6BF0-7CF9-9BC1D3D2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726" y="1726534"/>
            <a:ext cx="3132384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200" dirty="0"/>
              <a:t>Chipping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92DEE3-BA09-70A8-E47B-AF0F84E4A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076" r="2" b="13561"/>
          <a:stretch/>
        </p:blipFill>
        <p:spPr>
          <a:xfrm>
            <a:off x="4768645" y="105528"/>
            <a:ext cx="5973424" cy="324201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D0A55-4D21-4515-3CAA-308718A964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495" r="2" b="11142"/>
          <a:stretch/>
        </p:blipFill>
        <p:spPr>
          <a:xfrm>
            <a:off x="4768645" y="3509766"/>
            <a:ext cx="5973424" cy="324201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61C9783-C98B-471C-BA0A-68F30239D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60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1395C1E-2648-4FFC-AC7C-2C1708351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C7379FE-10D6-4FEA-BEA3-5E2034A44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0FB7BFA-EBDD-467C-B253-EFA700504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A9D773-2FA9-4E93-A01A-AEECF93EB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94E884E-CFA2-4B31-8157-DA73B8846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655E855-74FA-4AD3-B859-2488383A9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E91CD00-2EAB-4689-A44A-C4687605E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E4E23EB-7D1F-4223-8BC1-FB83F69F2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2698634-69E1-4F09-BCF7-366A5A5C4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675C6A3-66C2-4CB7-AC7E-F274B7277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E5A367-0F56-4156-A2AE-FAD07299A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AAEB5E-C547-4C88-B0D8-F24BE79F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74DCE7-E922-457A-88B0-4299A3DA6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7E060-0C92-E299-5635-5ACBF6A29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800" dirty="0"/>
              <a:t>Mowing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7813E2-901F-3CBE-C55A-E1998A8435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64" r="2" b="2"/>
          <a:stretch/>
        </p:blipFill>
        <p:spPr>
          <a:xfrm>
            <a:off x="1158776" y="345685"/>
            <a:ext cx="4855068" cy="3591631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862A7-CF5C-9D80-7676-C102B96A9E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070" b="3"/>
          <a:stretch/>
        </p:blipFill>
        <p:spPr>
          <a:xfrm>
            <a:off x="6275761" y="345685"/>
            <a:ext cx="4875597" cy="359163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47B410D-C384-4834-95F7-EFE768C43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95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AF12C9A2-12F3-489A-8898-714DDAF4A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2457104-E371-4193-92E9-56875C696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B7510C7-4655-4B62-97DC-F4571EA20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943188D-609C-4873-87AF-58D69C99C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5C24B77-65C3-4206-B68F-037C8F50C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7B571378-29A1-464D-AA65-9D7EBB941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B6431-B435-BA7C-A8A7-FEAA2E036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060" y="186813"/>
            <a:ext cx="5154111" cy="1077229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Prescribed Grazing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BFD7C-4156-2C77-2BEE-0B3EE9875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46" r="16956" b="-1"/>
          <a:stretch/>
        </p:blipFill>
        <p:spPr>
          <a:xfrm>
            <a:off x="7455699" y="931805"/>
            <a:ext cx="2984495" cy="340541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9FF410-6058-A4C7-C30D-45FA3AEBD9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40" r="41985" b="-1"/>
          <a:stretch/>
        </p:blipFill>
        <p:spPr>
          <a:xfrm>
            <a:off x="4310455" y="928081"/>
            <a:ext cx="2957322" cy="34091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840E1-B1E5-4E0F-9A1A-E88BDDB2D22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13" r="3" b="11444"/>
          <a:stretch/>
        </p:blipFill>
        <p:spPr>
          <a:xfrm>
            <a:off x="1151355" y="914527"/>
            <a:ext cx="2957322" cy="34362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FC537A7E-D010-4EC2-9AAC-AB86BE7E0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F1AB6-7056-49B9-7448-891BAAEEF9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0446" y="4443023"/>
            <a:ext cx="5081344" cy="22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7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id="{26AA7C31-76FD-4B44-A1FF-D13D2515A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5CE85F9-F4EE-4E5D-8235-528527A40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09" name="Rectangle 108">
            <a:extLst>
              <a:ext uri="{FF2B5EF4-FFF2-40B4-BE49-F238E27FC236}">
                <a16:creationId xmlns:a16="http://schemas.microsoft.com/office/drawing/2014/main" id="{17338BB4-74FF-4836-86B7-F1B0C2B62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1ABFA8A3-A231-4BC1-B8A5-C5BE7315C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E35963E-79B2-4A8E-8F24-A94E8DDDD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08E4331-210E-4E5F-9501-4C830E340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A54F778-4E1C-4F6F-9318-9795AA35C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114" name="Rectangle 113">
            <a:extLst>
              <a:ext uri="{FF2B5EF4-FFF2-40B4-BE49-F238E27FC236}">
                <a16:creationId xmlns:a16="http://schemas.microsoft.com/office/drawing/2014/main" id="{4893C85B-E735-4AD3-ACE8-0C05391DA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ACC01700-0DAF-409D-8F9A-E1FBB8051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4274D9D5-36A9-490D-986C-FB735A3F5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50A95334-1353-41CA-B7DF-217E9B64F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7764006-37BB-4A14-9107-C82B9AC77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86276A3-6F06-4272-9B25-C0F0EE164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A5F8C-095D-1EB8-3B33-85D710A78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7342" y="369453"/>
            <a:ext cx="4093510" cy="8399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4000" b="1" dirty="0"/>
              <a:t>Prescribed Fire</a:t>
            </a:r>
          </a:p>
        </p:txBody>
      </p:sp>
      <p:pic>
        <p:nvPicPr>
          <p:cNvPr id="9" name="Picture 8" descr="A fire in the woods&#10;&#10;Description automatically generated">
            <a:extLst>
              <a:ext uri="{FF2B5EF4-FFF2-40B4-BE49-F238E27FC236}">
                <a16:creationId xmlns:a16="http://schemas.microsoft.com/office/drawing/2014/main" id="{E4690A7E-380D-A631-8E2F-2D08A92476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57" r="4" b="4"/>
          <a:stretch/>
        </p:blipFill>
        <p:spPr>
          <a:xfrm rot="5400000">
            <a:off x="405837" y="1401708"/>
            <a:ext cx="6272140" cy="4183953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97630A-9527-B517-C5FB-36B107364D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200" r="16144" b="4"/>
          <a:stretch/>
        </p:blipFill>
        <p:spPr>
          <a:xfrm>
            <a:off x="6120641" y="1685770"/>
            <a:ext cx="3284152" cy="4943985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546AD19D-F1EF-4D69-BDF7-2EE8DA84C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Contact Georgia Prescribed Fire Council">
            <a:extLst>
              <a:ext uri="{FF2B5EF4-FFF2-40B4-BE49-F238E27FC236}">
                <a16:creationId xmlns:a16="http://schemas.microsoft.com/office/drawing/2014/main" id="{8DFD52A5-B342-3E27-3498-1B31965A26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83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B63D41D4-EB8C-403C-8EC6-FEB536F61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37D8E56-A019-4644-A688-CF6C4DDB1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91CBAA0-D4F5-44C8-ABE3-EBBE42A19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F23987E-2F4E-45FD-BA47-566EE4D5A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A1640F-9FB1-4D60-899F-0C99559AF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C6CB19C-0D5E-45BC-80D2-405291A6B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CC36E-B3CA-716F-8957-8FEC79E4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896" y="3433044"/>
            <a:ext cx="3358090" cy="1077229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Fuel Breaks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7F22F-F321-A96A-ABFD-996699998E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09" r="7944" b="3"/>
          <a:stretch/>
        </p:blipFill>
        <p:spPr>
          <a:xfrm>
            <a:off x="1196649" y="205435"/>
            <a:ext cx="3168874" cy="303343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6DF85-8272-9251-A5E6-20C4A9717E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250" r="-7" b="-7"/>
          <a:stretch/>
        </p:blipFill>
        <p:spPr>
          <a:xfrm>
            <a:off x="4701403" y="224839"/>
            <a:ext cx="3148603" cy="301403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99DD39-6153-F2A4-FA17-7D59E34E9F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75" r="533" b="-2"/>
          <a:stretch/>
        </p:blipFill>
        <p:spPr>
          <a:xfrm>
            <a:off x="2279369" y="3351673"/>
            <a:ext cx="4844067" cy="328148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B28C9-9693-8671-924A-AF40CABB2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896" y="4201925"/>
            <a:ext cx="3358090" cy="2284296"/>
          </a:xfrm>
        </p:spPr>
        <p:txBody>
          <a:bodyPr>
            <a:normAutofit/>
          </a:bodyPr>
          <a:lstStyle/>
          <a:p>
            <a:r>
              <a:rPr lang="en-US" sz="2400" dirty="0"/>
              <a:t>Shaded Fuel Breaks</a:t>
            </a:r>
          </a:p>
          <a:p>
            <a:r>
              <a:rPr lang="en-US" sz="2400" dirty="0"/>
              <a:t>Strategic/Ridgetop Fuel Breaks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B586E8B-33B8-4E79-A1BA-5741518F6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67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174B8-E0E1-C44A-A986-8E3D5AA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9" y="444263"/>
            <a:ext cx="7958331" cy="1077229"/>
          </a:xfrm>
        </p:spPr>
        <p:txBody>
          <a:bodyPr>
            <a:normAutofit/>
          </a:bodyPr>
          <a:lstStyle/>
          <a:p>
            <a:r>
              <a:rPr lang="en-US" sz="4000" b="1" dirty="0"/>
              <a:t>Fuel Breaks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CF513-9A7E-784D-89B9-1D3D75372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871" y="1307690"/>
            <a:ext cx="10068231" cy="5397910"/>
          </a:xfrm>
        </p:spPr>
        <p:txBody>
          <a:bodyPr>
            <a:normAutofit fontScale="92500" lnSpcReduction="20000"/>
          </a:bodyPr>
          <a:lstStyle/>
          <a:p>
            <a:r>
              <a:rPr lang="en-US" sz="2900" b="1" dirty="0"/>
              <a:t>Development and/or Improvement of Roadside Fuel Breaks</a:t>
            </a:r>
          </a:p>
          <a:p>
            <a:pPr lvl="1"/>
            <a:r>
              <a:rPr lang="en-US" b="1" dirty="0"/>
              <a:t>Maxwell-Sites Road, Sites-</a:t>
            </a:r>
            <a:r>
              <a:rPr lang="en-US" b="1" dirty="0" err="1"/>
              <a:t>Lodoga</a:t>
            </a:r>
            <a:r>
              <a:rPr lang="en-US" b="1" dirty="0"/>
              <a:t> Road</a:t>
            </a:r>
          </a:p>
          <a:p>
            <a:pPr lvl="1"/>
            <a:r>
              <a:rPr lang="en-US" b="1" dirty="0"/>
              <a:t>Stonyford-</a:t>
            </a:r>
            <a:r>
              <a:rPr lang="en-US" b="1" dirty="0" err="1"/>
              <a:t>Lodoga</a:t>
            </a:r>
            <a:r>
              <a:rPr lang="en-US" b="1" dirty="0"/>
              <a:t> Road East Park Reservoir Rd</a:t>
            </a:r>
          </a:p>
          <a:p>
            <a:pPr lvl="1"/>
            <a:r>
              <a:rPr lang="en-US" b="1" dirty="0"/>
              <a:t>Indian Springs Road (County Road M-18)</a:t>
            </a:r>
          </a:p>
          <a:p>
            <a:pPr lvl="1"/>
            <a:r>
              <a:rPr lang="en-US" b="1" dirty="0" err="1"/>
              <a:t>Fouts</a:t>
            </a:r>
            <a:r>
              <a:rPr lang="en-US" b="1" dirty="0"/>
              <a:t> Springs Rd (County Road M-10)</a:t>
            </a:r>
          </a:p>
          <a:p>
            <a:pPr lvl="1"/>
            <a:r>
              <a:rPr lang="en-US" b="1" dirty="0"/>
              <a:t>Lake View Loop (entire road loop)</a:t>
            </a:r>
          </a:p>
          <a:p>
            <a:pPr lvl="1"/>
            <a:r>
              <a:rPr lang="en-US" b="1" dirty="0"/>
              <a:t>Goat Mountain Road (County Road M-42)</a:t>
            </a:r>
          </a:p>
          <a:p>
            <a:pPr lvl="1"/>
            <a:r>
              <a:rPr lang="en-US" b="1" dirty="0"/>
              <a:t>Rail Canyon Road (County Road M-401)</a:t>
            </a:r>
          </a:p>
          <a:p>
            <a:pPr lvl="1"/>
            <a:r>
              <a:rPr lang="en-US" b="1" dirty="0"/>
              <a:t>Bear Valley Road, Wilbur Springs Road</a:t>
            </a:r>
          </a:p>
          <a:p>
            <a:pPr lvl="1"/>
            <a:r>
              <a:rPr lang="en-US" b="1" dirty="0"/>
              <a:t>Walker Ridge Road</a:t>
            </a:r>
          </a:p>
          <a:p>
            <a:pPr lvl="1"/>
            <a:r>
              <a:rPr lang="en-US" b="1" dirty="0"/>
              <a:t>Leesville Road</a:t>
            </a:r>
          </a:p>
          <a:p>
            <a:pPr lvl="1"/>
            <a:r>
              <a:rPr lang="en-US" b="1" dirty="0"/>
              <a:t>Spring Valley Road/Manzanita Road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4408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D02AEE-30DC-4942-A9CA-7A14F8B8E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5823F2-909F-442D-BD72-0681CCC14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31EAF6-FA22-4615-A4D3-D171F7E17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2699857-2714-4E6A-8E11-6BEB9DF7F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6078E7-FDC0-448B-97DE-4EDA7702E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66E038-37B1-43CF-AFE0-B21E9F572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EC110-C010-9D5F-E809-87033C1A5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319381" cy="1077229"/>
          </a:xfrm>
        </p:spPr>
        <p:txBody>
          <a:bodyPr>
            <a:normAutofit/>
          </a:bodyPr>
          <a:lstStyle/>
          <a:p>
            <a:pPr algn="l"/>
            <a:r>
              <a:rPr lang="en-US" sz="2900"/>
              <a:t>RCD Wildfire Resiliency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E5A7-F095-31D4-8A27-922AA04FB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3319381" cy="3997828"/>
          </a:xfrm>
        </p:spPr>
        <p:txBody>
          <a:bodyPr>
            <a:normAutofit/>
          </a:bodyPr>
          <a:lstStyle/>
          <a:p>
            <a:r>
              <a:rPr lang="en-US" sz="1800" dirty="0"/>
              <a:t>Post Fire Recovery and Reforestation</a:t>
            </a:r>
          </a:p>
          <a:p>
            <a:r>
              <a:rPr lang="en-US" sz="1800" dirty="0"/>
              <a:t>Roadside Shaded Fuel Breaks and Pest Management</a:t>
            </a:r>
          </a:p>
        </p:txBody>
      </p:sp>
      <p:pic>
        <p:nvPicPr>
          <p:cNvPr id="5" name="Picture 4" descr="A poster of a forest health program&#10;&#10;Description automatically generated">
            <a:extLst>
              <a:ext uri="{FF2B5EF4-FFF2-40B4-BE49-F238E27FC236}">
                <a16:creationId xmlns:a16="http://schemas.microsoft.com/office/drawing/2014/main" id="{E661BFB3-50F3-8268-5ED7-ED337BA3EC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"/>
          <a:stretch/>
        </p:blipFill>
        <p:spPr>
          <a:xfrm>
            <a:off x="6096543" y="227"/>
            <a:ext cx="5288377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1E37FC9-ED36-42CE-9877-9EAB50FA8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66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F2F3E-56F8-4C4B-B0D8-06A2478A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7729" y="670406"/>
            <a:ext cx="8338217" cy="1077228"/>
          </a:xfrm>
        </p:spPr>
        <p:txBody>
          <a:bodyPr>
            <a:noAutofit/>
          </a:bodyPr>
          <a:lstStyle/>
          <a:p>
            <a:r>
              <a:rPr lang="en-US" sz="4000" b="1" dirty="0"/>
              <a:t>Organizational  Projects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114AFD-F292-1841-A47B-73D0E39E8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658" y="2138260"/>
            <a:ext cx="8967480" cy="2981632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/>
              <a:t>Importance of CWPP</a:t>
            </a:r>
          </a:p>
          <a:p>
            <a:r>
              <a:rPr lang="en-US" b="1" dirty="0"/>
              <a:t>Establishment of Colusa County Fire Safe Council</a:t>
            </a:r>
          </a:p>
          <a:p>
            <a:r>
              <a:rPr lang="en-US" b="1" dirty="0"/>
              <a:t>Establishment of Colusa County Prescribe Burn Association </a:t>
            </a:r>
          </a:p>
          <a:p>
            <a:r>
              <a:rPr lang="en-US" b="1" dirty="0"/>
              <a:t>Development of a Countywide Outreach and Education Program</a:t>
            </a:r>
            <a:r>
              <a:rPr lang="en-US" dirty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2167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D8B8BFF-ABC6-4302-9767-D2ADEE381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5F431FD-989C-4F7B-9EF1-BDED51AED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B17FFD2-DBC7-4ABB-B2A0-7E18EC1B8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FFF3F7-4395-4F19-BC12-8940796BE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2806DFD-E192-42CC-B190-3C4C95B8F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5906" y="0"/>
            <a:ext cx="1090609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CEEA4-8AB9-0A2F-A5DD-C18125B6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081" y="808056"/>
            <a:ext cx="8006760" cy="1518934"/>
          </a:xfrm>
        </p:spPr>
        <p:txBody>
          <a:bodyPr anchor="t">
            <a:normAutofit/>
          </a:bodyPr>
          <a:lstStyle/>
          <a:p>
            <a:pPr algn="l"/>
            <a:r>
              <a:rPr lang="en-US" sz="5000">
                <a:solidFill>
                  <a:schemeClr val="tx2"/>
                </a:solidFill>
              </a:rPr>
              <a:t>Tonight’s Agenda</a:t>
            </a: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0BFD2628-8E1E-4A9C-8CC0-A04332683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809734" y="808056"/>
            <a:ext cx="239869" cy="23986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3F0C1-B7EE-571F-2E76-632D5A5E1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0080" y="2547708"/>
            <a:ext cx="8006760" cy="3502235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tx2"/>
                </a:solidFill>
              </a:rPr>
              <a:t>OBJECTIVE: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tx2"/>
                </a:solidFill>
              </a:rPr>
              <a:t> 1. Introduce to you the planning project and partners involved in wildfire mitigation.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tx2"/>
                </a:solidFill>
              </a:rPr>
              <a:t>2. Assess your wildfire risk and identify areas that need wildfire mitigation.</a:t>
            </a:r>
          </a:p>
          <a:p>
            <a:pPr lvl="1">
              <a:lnSpc>
                <a:spcPct val="110000"/>
              </a:lnSpc>
            </a:pPr>
            <a:r>
              <a:rPr lang="en-US" sz="1700" dirty="0">
                <a:solidFill>
                  <a:schemeClr val="tx2"/>
                </a:solidFill>
              </a:rPr>
              <a:t>Where is there wildfire risk in Colusa County?</a:t>
            </a:r>
          </a:p>
          <a:p>
            <a:pPr>
              <a:lnSpc>
                <a:spcPct val="110000"/>
              </a:lnSpc>
            </a:pPr>
            <a:r>
              <a:rPr lang="en-US" sz="1700" dirty="0">
                <a:solidFill>
                  <a:schemeClr val="tx2"/>
                </a:solidFill>
              </a:rPr>
              <a:t>3. Identify mitigation practices for the at-risk area.</a:t>
            </a:r>
          </a:p>
          <a:p>
            <a:pPr lvl="1">
              <a:lnSpc>
                <a:spcPct val="110000"/>
              </a:lnSpc>
            </a:pPr>
            <a:r>
              <a:rPr lang="en-US" sz="1700" dirty="0">
                <a:solidFill>
                  <a:schemeClr val="tx2"/>
                </a:solidFill>
              </a:rPr>
              <a:t>Your Feedback is important to us! Worksheet</a:t>
            </a:r>
            <a:r>
              <a:rPr lang="en-US" sz="1700">
                <a:solidFill>
                  <a:schemeClr val="tx2"/>
                </a:solidFill>
              </a:rPr>
              <a:t>/Survey</a:t>
            </a:r>
            <a:endParaRPr lang="en-US" sz="1700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</a:pPr>
            <a:endParaRPr lang="en-US" sz="1700" dirty="0">
              <a:solidFill>
                <a:schemeClr val="tx2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DAE048-BF8A-4A95-8DBC-D3A926B94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71960" y="0"/>
            <a:ext cx="32004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51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EDFD2F-1480-498D-9A62-BA55B14A3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D381FB-9400-4C85-9074-8D2C4A88D8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8C39C2-D375-4197-8882-9EBD58C85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306EEC9-6E83-4555-A9D3-7910ED27B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6F7B80-3B04-4C72-BA77-E34EF7FA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1AC6C6-FE68-4B13-BFCF-D0E8B3D81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4C4C4F-0AD5-8BB3-0A41-528F184F7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5" y="808056"/>
            <a:ext cx="2668106" cy="1077229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CWPP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B4F96-6A19-B7D8-E1E2-4FEAA5A28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3036145" cy="3997828"/>
          </a:xfrm>
        </p:spPr>
        <p:txBody>
          <a:bodyPr>
            <a:normAutofit/>
          </a:bodyPr>
          <a:lstStyle/>
          <a:p>
            <a:pPr marL="344170" indent="-344170"/>
            <a:r>
              <a:rPr lang="en-US" dirty="0"/>
              <a:t>Framework for County-Wide Wildfire Mitigation Efforts</a:t>
            </a:r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E2C0214-1438-4F5F-8BB7-847D7B2B3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151" y="0"/>
            <a:ext cx="595084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BF207-FC88-3289-BCEA-D8CBECF7B3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455" y="325458"/>
            <a:ext cx="4903170" cy="6206544"/>
          </a:xfrm>
          <a:prstGeom prst="rect">
            <a:avLst/>
          </a:prstGeom>
          <a:ln w="12700"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1CFFB3C-DBCC-498B-B635-CD1FA730D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6044" y="240175"/>
            <a:ext cx="5461080" cy="63718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B289EA-43E0-4FC3-A38C-8168D8F18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37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E1DC627-4ABE-46C9-81E9-5BB1D8CE0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C6DF18-30CC-455D-BEF5-AD8ABBB63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97A168-9964-4557-8B18-18F68C710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B4E0424-26BF-4CAF-B60C-9FA333BAF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5EAC93-4557-436A-BA08-FC04B4229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E12A95-2D51-4F5B-B468-3C7BF914E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7418-35A5-57B5-1D24-408682AF4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8505" y="269441"/>
            <a:ext cx="3825831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/>
              <a:t>Fire Safe Councils</a:t>
            </a:r>
          </a:p>
        </p:txBody>
      </p:sp>
      <p:pic>
        <p:nvPicPr>
          <p:cNvPr id="4" name="Content Placeholder 3" descr="A green triangle with yellow and white text&#10;&#10;Description automatically generated">
            <a:extLst>
              <a:ext uri="{FF2B5EF4-FFF2-40B4-BE49-F238E27FC236}">
                <a16:creationId xmlns:a16="http://schemas.microsoft.com/office/drawing/2014/main" id="{3BC48649-09D4-9EED-87DB-203C96ED6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821" y="398944"/>
            <a:ext cx="2452254" cy="2754075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4F9FAC-5D90-14FC-0BAE-B4F71D1DC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557" y="1197500"/>
            <a:ext cx="6038104" cy="5272243"/>
          </a:xfrm>
        </p:spPr>
        <p:txBody>
          <a:bodyPr>
            <a:noAutofit/>
          </a:bodyPr>
          <a:lstStyle/>
          <a:p>
            <a:pPr marL="344170" indent="-344170"/>
            <a:r>
              <a:rPr lang="en-US" sz="1800" dirty="0"/>
              <a:t>Fire Safe Councils are grassroots, community-led organizations that mobilize residents to protect their homes, communities, and environments from catastrophic wildfire.</a:t>
            </a:r>
            <a:endParaRPr lang="en-US" sz="1800">
              <a:cs typeface="Arial"/>
            </a:endParaRPr>
          </a:p>
          <a:p>
            <a:pPr marL="344170" indent="-344170"/>
            <a:r>
              <a:rPr lang="en-US" sz="1800" dirty="0"/>
              <a:t>Helps minimize wildfire risks to properties/homes and increases insurability</a:t>
            </a:r>
            <a:endParaRPr lang="en-US" sz="1800">
              <a:cs typeface="Arial"/>
            </a:endParaRPr>
          </a:p>
          <a:p>
            <a:pPr marL="344170" indent="-344170"/>
            <a:r>
              <a:rPr lang="en-US" sz="1800" dirty="0"/>
              <a:t>Creates strong partnerships with first responders.</a:t>
            </a:r>
            <a:endParaRPr lang="en-US" sz="1800">
              <a:cs typeface="Arial"/>
            </a:endParaRPr>
          </a:p>
          <a:p>
            <a:pPr marL="344170" indent="-344170"/>
            <a:r>
              <a:rPr lang="en-US" sz="1800" dirty="0"/>
              <a:t>Concrete and well-established ability to obtain funding for wildfire mitigation efforts!</a:t>
            </a:r>
            <a:endParaRPr lang="en-US" sz="1800">
              <a:cs typeface="Arial"/>
            </a:endParaRPr>
          </a:p>
          <a:p>
            <a:pPr marL="344170" indent="-344170"/>
            <a:r>
              <a:rPr lang="en-US" sz="1800" dirty="0"/>
              <a:t>Will pave the way for continuing this grant’s efforts and any projects identified and created!</a:t>
            </a:r>
            <a:endParaRPr lang="en-US" sz="1800" dirty="0">
              <a:cs typeface="Arial" panose="020B0604020202020204"/>
            </a:endParaRPr>
          </a:p>
          <a:p>
            <a:pPr marL="344170" indent="-344170"/>
            <a:r>
              <a:rPr lang="en-US" sz="1800" dirty="0">
                <a:cs typeface="Arial" panose="020B0604020202020204"/>
              </a:rPr>
              <a:t>Yolo FSC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1DB18B-281E-4563-841D-F2464BEBD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820E989-3CAC-100C-965D-42BF97939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5308" y="3495652"/>
            <a:ext cx="3207151" cy="320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3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55C5824-2BDA-4A02-BED9-0338C8016D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EAFDFF8-7773-4351-A8F0-4FEB9CE8F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592FE6-399E-4FA6-9473-D4255C626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B9F5F8F-9BE2-44D1-8635-552AE75531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48F896-2D9E-456B-B79E-06687B8CE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478E1E-6AA0-46B8-9422-9A978C057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048BE-DF9F-9E55-41DF-1CFDA54AF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155" y="297608"/>
            <a:ext cx="4168377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/>
              <a:t>Prescribed Burn Associations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986F3-6683-C6D4-9320-FA41A4FC9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789" y="644473"/>
            <a:ext cx="2390657" cy="2453570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71AB89-45D8-F08F-7D1F-71C90ECDC3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121" y="4073803"/>
            <a:ext cx="5332814" cy="225311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D55B29B-3840-BA0C-B306-58E9F81E19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890" y="1373203"/>
            <a:ext cx="4168378" cy="2021687"/>
          </a:xfrm>
        </p:spPr>
        <p:txBody>
          <a:bodyPr>
            <a:normAutofit/>
          </a:bodyPr>
          <a:lstStyle/>
          <a:p>
            <a:r>
              <a:rPr lang="en-US" dirty="0"/>
              <a:t>Community based mutual aid networks that help private landowners put good fire back on the land.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1C1373-9651-4596-9D53-A49C36108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922957D-4F64-CB99-6A64-DBE10A759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1344" y="3990487"/>
            <a:ext cx="2593508" cy="26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60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62BF0A0-B64C-4A93-8918-F11412783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9CD5395-7CFC-4A48-AC00-A04326CA3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CF2868-CAF0-49A7-8E77-2F6E733CB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F5D4D4B-3D5D-49AC-973B-2EF962D9D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150B604-8141-4B3D-804A-DF7C594B8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4D52DE-B748-4EA3-8D45-D2851D7DB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90C5C7-F2E1-ABAE-67C1-09CABA11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187" y="488000"/>
            <a:ext cx="8608037" cy="1077229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b="1" dirty="0"/>
              <a:t>Community Programs, Outreach, and Education</a:t>
            </a:r>
          </a:p>
        </p:txBody>
      </p:sp>
      <p:pic>
        <p:nvPicPr>
          <p:cNvPr id="5" name="Picture 4" descr="A poster of a ice cream social&#10;&#10;Description automatically generated">
            <a:extLst>
              <a:ext uri="{FF2B5EF4-FFF2-40B4-BE49-F238E27FC236}">
                <a16:creationId xmlns:a16="http://schemas.microsoft.com/office/drawing/2014/main" id="{23A49769-7D42-681C-0268-E44A5BC485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146" y="2987145"/>
            <a:ext cx="2907925" cy="3758428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B10DB22-FA48-4A87-9373-894F800CF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3854E-6C75-6EE2-3D80-AF03D3BB6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673" y="3000105"/>
            <a:ext cx="2907925" cy="375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0AA742-A94E-B2C1-1A92-D0D10E5BF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1620" y="2995127"/>
            <a:ext cx="2907925" cy="3750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A7F31D-42D7-A7C6-3A64-3C32FD518B7B}"/>
              </a:ext>
            </a:extLst>
          </p:cNvPr>
          <p:cNvSpPr txBox="1"/>
          <p:nvPr/>
        </p:nvSpPr>
        <p:spPr>
          <a:xfrm>
            <a:off x="1439746" y="2105352"/>
            <a:ext cx="261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Community Chipping – Deer Springs FSC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215A8D-F20B-225D-9BA3-306B3DBE56A6}"/>
              </a:ext>
            </a:extLst>
          </p:cNvPr>
          <p:cNvSpPr txBox="1"/>
          <p:nvPr/>
        </p:nvSpPr>
        <p:spPr>
          <a:xfrm>
            <a:off x="4717985" y="2117459"/>
            <a:ext cx="2753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Community Outreach – Glenn RCD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E2D45A-70E5-4E16-493A-38E80256C75F}"/>
              </a:ext>
            </a:extLst>
          </p:cNvPr>
          <p:cNvSpPr txBox="1"/>
          <p:nvPr/>
        </p:nvSpPr>
        <p:spPr>
          <a:xfrm>
            <a:off x="8461508" y="2124005"/>
            <a:ext cx="2113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Youth Education – Butte FSC</a:t>
            </a:r>
          </a:p>
        </p:txBody>
      </p:sp>
    </p:spTree>
    <p:extLst>
      <p:ext uri="{BB962C8B-B14F-4D97-AF65-F5344CB8AC3E}">
        <p14:creationId xmlns:p14="http://schemas.microsoft.com/office/powerpoint/2010/main" val="4167470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F2F3E-56F8-4C4B-B0D8-06A2478A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9" y="808057"/>
            <a:ext cx="7958331" cy="1077228"/>
          </a:xfrm>
        </p:spPr>
        <p:txBody>
          <a:bodyPr>
            <a:normAutofit/>
          </a:bodyPr>
          <a:lstStyle/>
          <a:p>
            <a:r>
              <a:rPr lang="en-US" sz="4000" b="1" dirty="0"/>
              <a:t>Infrastructure Projects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1114AFD-F292-1841-A47B-73D0E39E8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1" y="2052116"/>
            <a:ext cx="8871968" cy="399782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Improved Support of State Defensible Space Requirements</a:t>
            </a:r>
            <a:endParaRPr lang="en-US" dirty="0"/>
          </a:p>
          <a:p>
            <a:r>
              <a:rPr lang="en-US" b="1" dirty="0"/>
              <a:t>Development Firewise Communities</a:t>
            </a:r>
          </a:p>
          <a:p>
            <a:r>
              <a:rPr lang="en-US" b="1" dirty="0"/>
              <a:t>Development of Formal Evacuation Routes/Safety Zones and Related Maps </a:t>
            </a:r>
            <a:r>
              <a:rPr lang="en-US" dirty="0"/>
              <a:t> </a:t>
            </a:r>
            <a:endParaRPr lang="en-US" b="1" dirty="0"/>
          </a:p>
          <a:p>
            <a:r>
              <a:rPr lang="en-US" b="1" dirty="0"/>
              <a:t>Investment by Local Water Provider to Install Improved Fire Water Delivery Systems throughout the county</a:t>
            </a:r>
            <a:endParaRPr lang="en-US" dirty="0"/>
          </a:p>
          <a:p>
            <a:r>
              <a:rPr lang="en-US" b="1" dirty="0"/>
              <a:t>Watershed Assessments</a:t>
            </a:r>
            <a:r>
              <a:rPr lang="en-US" dirty="0"/>
              <a:t> </a:t>
            </a:r>
          </a:p>
          <a:p>
            <a:r>
              <a:rPr lang="en-US" b="1" dirty="0"/>
              <a:t>Development of Mendocino National Forest Type Conversion Data Layers into Publicly Available Maps</a:t>
            </a:r>
            <a:r>
              <a:rPr lang="en-US" dirty="0"/>
              <a:t> 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690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ED1176E-8E8A-44E6-9BB7-81681F8A6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904C700D-AD7C-45AB-A071-F0E6C3C8A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33ABD19-0610-48B2-BDFC-9A13BCF76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7458FF0-F026-414C-9063-4079F96E8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959CEF6-2862-47F1-A4D0-F4660D63C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B085464-D568-4939-A7C5-01015D9CD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house with a stone staircase&#10;&#10;Description automatically generated">
            <a:extLst>
              <a:ext uri="{FF2B5EF4-FFF2-40B4-BE49-F238E27FC236}">
                <a16:creationId xmlns:a16="http://schemas.microsoft.com/office/drawing/2014/main" id="{6A2302C8-B95F-86EF-4241-505FFA78FD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0" r="15043" b="-1"/>
          <a:stretch/>
        </p:blipFill>
        <p:spPr>
          <a:xfrm>
            <a:off x="3971868" y="3615967"/>
            <a:ext cx="4246129" cy="30446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99355133-0882-4A52-9C16-3D5B55D46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oster of a house">
            <a:extLst>
              <a:ext uri="{FF2B5EF4-FFF2-40B4-BE49-F238E27FC236}">
                <a16:creationId xmlns:a16="http://schemas.microsoft.com/office/drawing/2014/main" id="{535CDC39-74B3-ABDA-4DD8-454C05980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0981" y="2124252"/>
            <a:ext cx="2743715" cy="3550918"/>
          </a:xfrm>
          <a:prstGeom prst="rect">
            <a:avLst/>
          </a:prstGeom>
        </p:spPr>
      </p:pic>
      <p:pic>
        <p:nvPicPr>
          <p:cNvPr id="11" name="Picture 10" descr="A poster of a house&#10;&#10;Description automatically generated">
            <a:extLst>
              <a:ext uri="{FF2B5EF4-FFF2-40B4-BE49-F238E27FC236}">
                <a16:creationId xmlns:a16="http://schemas.microsoft.com/office/drawing/2014/main" id="{20484904-41BC-4694-739B-8DEDB1D07B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406" y="2119680"/>
            <a:ext cx="2763286" cy="35554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F6019E-96FC-EB08-DA19-EE2146ABE451}"/>
              </a:ext>
            </a:extLst>
          </p:cNvPr>
          <p:cNvSpPr txBox="1"/>
          <p:nvPr/>
        </p:nvSpPr>
        <p:spPr>
          <a:xfrm>
            <a:off x="989336" y="1549813"/>
            <a:ext cx="3004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Defensible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662201-B0D7-FF59-6F9E-C22CB9B8D003}"/>
              </a:ext>
            </a:extLst>
          </p:cNvPr>
          <p:cNvSpPr txBox="1"/>
          <p:nvPr/>
        </p:nvSpPr>
        <p:spPr>
          <a:xfrm>
            <a:off x="4367536" y="2922111"/>
            <a:ext cx="3454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Fire Smart Landscaping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EF6CF8-06A7-AF28-53B5-82B227CF9F76}"/>
              </a:ext>
            </a:extLst>
          </p:cNvPr>
          <p:cNvSpPr txBox="1"/>
          <p:nvPr/>
        </p:nvSpPr>
        <p:spPr>
          <a:xfrm>
            <a:off x="8477042" y="1580590"/>
            <a:ext cx="251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Home Hardening</a:t>
            </a:r>
          </a:p>
        </p:txBody>
      </p:sp>
    </p:spTree>
    <p:extLst>
      <p:ext uri="{BB962C8B-B14F-4D97-AF65-F5344CB8AC3E}">
        <p14:creationId xmlns:p14="http://schemas.microsoft.com/office/powerpoint/2010/main" val="4009815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40C8693A-B687-4F5E-B86B-B4F11D523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D51084F9-D042-49BE-9E1A-43E583B98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E65CA45-264D-4FD3-9249-3CB04EC97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E7B58214-716F-43B8-8272-85CE2B9AB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A5C070E-7DB1-4147-B6A8-D14B9C40E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31070C9-36CD-4B65-8159-324995821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1357A-3049-99E0-0D99-2AB09D21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660" y="608485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Firewise Communities</a:t>
            </a:r>
            <a:endParaRPr lang="en-US" sz="3600" b="1">
              <a:cs typeface="Arial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C7D6276-86B0-0088-F2F9-BE69DADAE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578" y="1397391"/>
            <a:ext cx="4818974" cy="4941009"/>
          </a:xfrm>
        </p:spPr>
        <p:txBody>
          <a:bodyPr>
            <a:normAutofit/>
          </a:bodyPr>
          <a:lstStyle/>
          <a:p>
            <a:pPr marL="344170" indent="-344170">
              <a:lnSpc>
                <a:spcPct val="110000"/>
              </a:lnSpc>
            </a:pPr>
            <a:r>
              <a:rPr lang="en-US" dirty="0"/>
              <a:t>Helps neighbors get organized, find direction, and take action to increase the ignition resistance of their homes and community and to reduce wildfire risks at the local level.</a:t>
            </a:r>
            <a:endParaRPr lang="en-US">
              <a:cs typeface="Arial"/>
            </a:endParaRPr>
          </a:p>
          <a:p>
            <a:pPr marL="344170" indent="-344170">
              <a:lnSpc>
                <a:spcPct val="110000"/>
              </a:lnSpc>
            </a:pPr>
            <a:r>
              <a:rPr lang="en-US" dirty="0"/>
              <a:t>Wildfire Risk Assessment</a:t>
            </a:r>
            <a:endParaRPr lang="en-US">
              <a:cs typeface="Arial"/>
            </a:endParaRPr>
          </a:p>
          <a:p>
            <a:pPr marL="344170" indent="-344170">
              <a:lnSpc>
                <a:spcPct val="110000"/>
              </a:lnSpc>
            </a:pPr>
            <a:r>
              <a:rPr lang="en-US" dirty="0"/>
              <a:t>Action Plan</a:t>
            </a:r>
            <a:endParaRPr lang="en-US">
              <a:cs typeface="Arial"/>
            </a:endParaRPr>
          </a:p>
          <a:p>
            <a:pPr marL="344170" indent="-344170">
              <a:lnSpc>
                <a:spcPct val="110000"/>
              </a:lnSpc>
            </a:pPr>
            <a:r>
              <a:rPr lang="en-US" dirty="0"/>
              <a:t>Volunteer Hours</a:t>
            </a:r>
            <a:endParaRPr lang="en-US">
              <a:cs typeface="Arial"/>
            </a:endParaRPr>
          </a:p>
          <a:p>
            <a:pPr marL="344170" indent="-344170">
              <a:lnSpc>
                <a:spcPct val="110000"/>
              </a:lnSpc>
            </a:pPr>
            <a:r>
              <a:rPr lang="en-US" dirty="0"/>
              <a:t>Apply for Firewise Community Status</a:t>
            </a:r>
            <a:endParaRPr lang="en-US" dirty="0">
              <a:cs typeface="Arial" panose="020B0604020202020204"/>
            </a:endParaRPr>
          </a:p>
          <a:p>
            <a:pPr marL="344170" indent="-344170">
              <a:lnSpc>
                <a:spcPct val="110000"/>
              </a:lnSpc>
            </a:pPr>
            <a:r>
              <a:rPr lang="en-US" dirty="0">
                <a:cs typeface="Arial" panose="020B0604020202020204"/>
              </a:rPr>
              <a:t>Lake County Firewise Communities</a:t>
            </a:r>
          </a:p>
        </p:txBody>
      </p:sp>
      <p:pic>
        <p:nvPicPr>
          <p:cNvPr id="7" name="Content Placeholder 6" descr="A close-up of logos&#10;&#10;Description automatically generated">
            <a:extLst>
              <a:ext uri="{FF2B5EF4-FFF2-40B4-BE49-F238E27FC236}">
                <a16:creationId xmlns:a16="http://schemas.microsoft.com/office/drawing/2014/main" id="{F8D3B2EA-30D4-224A-FF87-6AB2FF76DB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" b="1169"/>
          <a:stretch/>
        </p:blipFill>
        <p:spPr>
          <a:xfrm>
            <a:off x="6576635" y="308510"/>
            <a:ext cx="4487287" cy="314127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89C35FB2-5194-4BE0-92D0-464E2B711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qr code with a black background&#10;&#10;Description automatically generated">
            <a:extLst>
              <a:ext uri="{FF2B5EF4-FFF2-40B4-BE49-F238E27FC236}">
                <a16:creationId xmlns:a16="http://schemas.microsoft.com/office/drawing/2014/main" id="{4D5036DF-095E-1CC1-6B54-8D91E694DE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1386" y="3517784"/>
            <a:ext cx="3141274" cy="31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84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54961F17-D0E4-4576-8697-C062B28F3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2DF1AEC-0327-4A10-AED3-E227ACAEBC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839742D-6F41-4E7D-9C32-1D9825B40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5F3ADA23-8B3C-4029-923E-81303CBEA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9EAE543-FFF6-43C7-AD71-A9856C6E7C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CA85FF-2D33-672A-1E12-A321C8AE4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022" y="427929"/>
            <a:ext cx="3024722" cy="1249344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/>
              <a:t>Water Delivery Systems</a:t>
            </a:r>
          </a:p>
        </p:txBody>
      </p:sp>
      <p:pic>
        <p:nvPicPr>
          <p:cNvPr id="5" name="Content Placeholder 4" descr="A map of a town&#10;&#10;Description automatically generated">
            <a:extLst>
              <a:ext uri="{FF2B5EF4-FFF2-40B4-BE49-F238E27FC236}">
                <a16:creationId xmlns:a16="http://schemas.microsoft.com/office/drawing/2014/main" id="{F30816E3-C2B4-F563-A4F6-52684705A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5" b="1838"/>
          <a:stretch/>
        </p:blipFill>
        <p:spPr>
          <a:xfrm>
            <a:off x="1005401" y="227"/>
            <a:ext cx="5569814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D7E355E-8304-4C50-B384-7DAC68D87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ontent Placeholder 8">
            <a:extLst>
              <a:ext uri="{FF2B5EF4-FFF2-40B4-BE49-F238E27FC236}">
                <a16:creationId xmlns:a16="http://schemas.microsoft.com/office/drawing/2014/main" id="{E9BA8E41-6075-8BBC-9480-7D9B3E235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8035" y="965784"/>
            <a:ext cx="4417499" cy="3849669"/>
          </a:xfrm>
        </p:spPr>
        <p:txBody>
          <a:bodyPr>
            <a:normAutofit/>
          </a:bodyPr>
          <a:lstStyle/>
          <a:p>
            <a:r>
              <a:rPr lang="en-US" dirty="0"/>
              <a:t>Improvements from our CWPP</a:t>
            </a:r>
          </a:p>
          <a:p>
            <a:r>
              <a:rPr lang="en-US" dirty="0"/>
              <a:t>Success Story: Tahoe Water for Fire Suppression Partnership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178E784-3C81-4963-ACD9-58EF41CE8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BFCAA15-52A7-1E7B-1D42-F86B8BF47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1021" y="3782247"/>
            <a:ext cx="2947859" cy="299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35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99C51E74-AE1C-4C2D-8766-2627D7476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D462C85-3899-41C6-8E4B-A2D08A80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399E14F3-0BC2-4EE0-9EC4-040982E14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95096916-E0AB-4EB0-9391-9DA40EFB20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1892518-7487-4C89-A843-11CECC178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BD87A24-348C-4C91-853D-1383DE0ED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497CF-0126-0F59-BE3C-94DF3CD3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685" y="362002"/>
            <a:ext cx="8608037" cy="1077229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/>
              <a:t>Emergency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F98EC-3842-C2A4-865F-E759D6A4D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185" y="1876511"/>
            <a:ext cx="4757189" cy="114032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Rapid Notify System</a:t>
            </a:r>
          </a:p>
          <a:p>
            <a:r>
              <a:rPr lang="en-US" dirty="0"/>
              <a:t>Lake County Emergency Evacuation Routes and Zones</a:t>
            </a:r>
          </a:p>
          <a:p>
            <a:endParaRPr lang="en-US" dirty="0"/>
          </a:p>
        </p:txBody>
      </p:sp>
      <p:pic>
        <p:nvPicPr>
          <p:cNvPr id="7" name="Picture 6" descr="A map of a route&#10;&#10;Description automatically generated">
            <a:extLst>
              <a:ext uri="{FF2B5EF4-FFF2-40B4-BE49-F238E27FC236}">
                <a16:creationId xmlns:a16="http://schemas.microsoft.com/office/drawing/2014/main" id="{EACA629C-6528-2CA2-6A28-26641E27F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978" y="2628892"/>
            <a:ext cx="2652855" cy="409707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5" name="Picture 4" descr="A map of a river&#10;&#10;Description automatically generated">
            <a:extLst>
              <a:ext uri="{FF2B5EF4-FFF2-40B4-BE49-F238E27FC236}">
                <a16:creationId xmlns:a16="http://schemas.microsoft.com/office/drawing/2014/main" id="{54061348-DA58-6D51-4071-22ABD3572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2219" y="1660558"/>
            <a:ext cx="3920686" cy="5072855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D80CDB75-827B-4440-97E9-6AAC28D20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67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D557CE-2AB8-44E1-AABA-A21D2274F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DCB6E5-A344-4A17-A353-EC4D71E6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82F4F2-6117-4CCD-94A7-4AFD603EC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CA9FB2-FFC7-4B6D-8E30-9D2CC14E7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F6D6F6-E7F9-4521-BD22-74A61D8ED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566E74-1425-46AC-885D-D2DAEE365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FFD8E-6352-BA4E-B3C4-02F907401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3317492" cy="1077229"/>
          </a:xfrm>
        </p:spPr>
        <p:txBody>
          <a:bodyPr>
            <a:normAutofit/>
          </a:bodyPr>
          <a:lstStyle/>
          <a:p>
            <a:pPr algn="l"/>
            <a:r>
              <a:rPr lang="en-US" sz="2600"/>
              <a:t>YOUR FEEDBACK IS NEEDED!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DF5CC-F09D-DB4A-A43B-291796963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8777" y="2001984"/>
            <a:ext cx="4099545" cy="3997828"/>
          </a:xfrm>
        </p:spPr>
        <p:txBody>
          <a:bodyPr>
            <a:normAutofit/>
          </a:bodyPr>
          <a:lstStyle/>
          <a:p>
            <a:pPr marL="571500" indent="-571500"/>
            <a:r>
              <a:rPr lang="en-US" sz="2400" dirty="0">
                <a:hlinkClick r:id="rId5"/>
              </a:rPr>
              <a:t>Eduardo@colusarcd.org</a:t>
            </a:r>
            <a:endParaRPr lang="en-US" sz="2400" dirty="0">
              <a:cs typeface="Arial" panose="020B0604020202020204"/>
            </a:endParaRPr>
          </a:p>
          <a:p>
            <a:pPr marL="571500" indent="-571500"/>
            <a:r>
              <a:rPr lang="en-US" sz="2400" dirty="0"/>
              <a:t>O: 530.458.5131 Ext. 117</a:t>
            </a:r>
          </a:p>
          <a:p>
            <a:pPr marL="571500" indent="-571500"/>
            <a:r>
              <a:rPr lang="en-US" sz="2400" dirty="0">
                <a:cs typeface="Arial" panose="020B0604020202020204"/>
              </a:rPr>
              <a:t>W: 530.701.8443</a:t>
            </a:r>
          </a:p>
          <a:p>
            <a:pPr marL="571500" indent="-571500"/>
            <a:r>
              <a:rPr lang="en-US" sz="2400" dirty="0"/>
              <a:t>100 Sunrise Blvd, Suite A-3, Colusa, CA 95932</a:t>
            </a:r>
            <a:endParaRPr lang="en-US" sz="2400" dirty="0">
              <a:cs typeface="Arial" panose="020B0604020202020204"/>
            </a:endParaRPr>
          </a:p>
          <a:p>
            <a:pPr marL="344170" indent="-344170"/>
            <a:endParaRPr lang="en-US" sz="1800" dirty="0">
              <a:cs typeface="Arial" panose="020B0604020202020204"/>
            </a:endParaRPr>
          </a:p>
        </p:txBody>
      </p:sp>
      <p:pic>
        <p:nvPicPr>
          <p:cNvPr id="5" name="Picture 4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2E507DC2-F7A4-F7B6-9AAB-2E461BD2E2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766" y="1062096"/>
            <a:ext cx="4651619" cy="4734471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6858379-D070-40E4-8A3D-F29E90C5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8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B60D4-CC90-E348-8119-80522B06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889" y="1"/>
            <a:ext cx="6769698" cy="403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A68A51-43C7-A94E-B579-1677F92338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0390" y="403761"/>
            <a:ext cx="7255824" cy="6402199"/>
          </a:xfrm>
        </p:spPr>
      </p:pic>
    </p:spTree>
    <p:extLst>
      <p:ext uri="{BB962C8B-B14F-4D97-AF65-F5344CB8AC3E}">
        <p14:creationId xmlns:p14="http://schemas.microsoft.com/office/powerpoint/2010/main" val="744167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B9EEB229-3EBA-4333-B94C-ED62EC101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4666C73-1C44-4BD3-9529-A7E02C6A8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23E4E2F-EA2E-477B-A595-C5A5F62E9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B6500FA0-D185-45FF-9F47-EF5FB7158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7273825F-243F-467C-8349-B97E81C3E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55659AF-6F61-42EF-B761-0862A79DB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A97AA-605A-620C-953A-D8AAAFDAA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808056"/>
            <a:ext cx="3969504" cy="1077229"/>
          </a:xfrm>
        </p:spPr>
        <p:txBody>
          <a:bodyPr>
            <a:normAutofit/>
          </a:bodyPr>
          <a:lstStyle/>
          <a:p>
            <a:pPr algn="l"/>
            <a:r>
              <a:rPr lang="en-US"/>
              <a:t>CalFire- FHSZ</a:t>
            </a:r>
          </a:p>
        </p:txBody>
      </p:sp>
      <p:sp>
        <p:nvSpPr>
          <p:cNvPr id="76" name="Content Placeholder 15">
            <a:extLst>
              <a:ext uri="{FF2B5EF4-FFF2-40B4-BE49-F238E27FC236}">
                <a16:creationId xmlns:a16="http://schemas.microsoft.com/office/drawing/2014/main" id="{F32BDD50-129C-CA4C-10CA-DD982EB18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777" y="1474086"/>
            <a:ext cx="3969505" cy="2896197"/>
          </a:xfrm>
        </p:spPr>
        <p:txBody>
          <a:bodyPr>
            <a:normAutofit/>
          </a:bodyPr>
          <a:lstStyle/>
          <a:p>
            <a:r>
              <a:rPr lang="en-US" sz="1800" dirty="0"/>
              <a:t>How CalFire classifies the severity of fire hazard across the state.</a:t>
            </a:r>
          </a:p>
          <a:p>
            <a:r>
              <a:rPr lang="en-US" sz="1800" dirty="0">
                <a:hlinkClick r:id="rId6"/>
              </a:rPr>
              <a:t>https://osfm.fire.ca.gov/what-we-do/community-wildfire-preparedness-and-mitigation/fire-hazard-severity-zones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1C0C9-8BC9-930B-832D-80E272448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8076" y="150696"/>
            <a:ext cx="4241882" cy="6551171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12" name="Content Placeholder 11" descr="A map of a forest fire&#10;&#10;Description automatically generated">
            <a:extLst>
              <a:ext uri="{FF2B5EF4-FFF2-40B4-BE49-F238E27FC236}">
                <a16:creationId xmlns:a16="http://schemas.microsoft.com/office/drawing/2014/main" id="{701DC1ED-255A-E2F4-185E-161451B817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6216" y="4506686"/>
            <a:ext cx="3572781" cy="2215124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00650157-038B-4377-BAFA-B12FF57E0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48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02BD-96A7-7544-95B8-093CB1CD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4436CE-52AB-212B-91C4-34C91AEEEA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429" y="696686"/>
            <a:ext cx="9961019" cy="6023199"/>
          </a:xfrm>
        </p:spPr>
      </p:pic>
    </p:spTree>
    <p:extLst>
      <p:ext uri="{BB962C8B-B14F-4D97-AF65-F5344CB8AC3E}">
        <p14:creationId xmlns:p14="http://schemas.microsoft.com/office/powerpoint/2010/main" val="3577849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97B20-A4B8-4DA6-B159-C745FBF80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4084C1-D720-AE9B-9481-D852890B1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686" y="374779"/>
            <a:ext cx="10112828" cy="6352592"/>
          </a:xfrm>
        </p:spPr>
      </p:pic>
    </p:spTree>
    <p:extLst>
      <p:ext uri="{BB962C8B-B14F-4D97-AF65-F5344CB8AC3E}">
        <p14:creationId xmlns:p14="http://schemas.microsoft.com/office/powerpoint/2010/main" val="353062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908B1-4E26-378B-D1CD-4C1A9180E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DE13F0B1-A008-B62A-E0DC-DDBD67A30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43" y="179900"/>
            <a:ext cx="10036628" cy="649819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938003-DA38-89E1-76C0-C17436A1D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2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BA5B1-545F-9D68-F334-94BD487FE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 Mitigation Practices/Programs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8312A-56BC-BB10-2454-4C3B4CC48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 Fuel Management and Fuel Reduction</a:t>
            </a:r>
          </a:p>
          <a:p>
            <a:r>
              <a:rPr lang="en-US" dirty="0"/>
              <a:t>2. Organizational/Programmatic</a:t>
            </a:r>
          </a:p>
          <a:p>
            <a:r>
              <a:rPr lang="en-US" dirty="0"/>
              <a:t>3. Outreach and Education</a:t>
            </a:r>
          </a:p>
          <a:p>
            <a:r>
              <a:rPr lang="en-US" dirty="0"/>
              <a:t>4.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3311737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EDC13-AFAC-19A4-9F3E-B33AE8ADF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Reduction/Management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0F2F2-CA4E-9A5C-86F9-645CABE16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558" y="1722932"/>
            <a:ext cx="9040450" cy="47875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b="1" dirty="0"/>
          </a:p>
          <a:p>
            <a:pPr lvl="1"/>
            <a:r>
              <a:rPr lang="en-US" sz="2600" b="1" dirty="0"/>
              <a:t>Upper Watershed Vegetation/Fuels Management Actions That Protect the Watersheds and Water Quality of Those Streams Within the Mendocino National Forest </a:t>
            </a:r>
            <a:endParaRPr lang="en-US" sz="2600" dirty="0"/>
          </a:p>
          <a:p>
            <a:pPr lvl="1"/>
            <a:r>
              <a:rPr lang="en-US" sz="2600" b="1" dirty="0"/>
              <a:t>Fuels Reduction on Private Lands Adjacent to Public Wildlands</a:t>
            </a:r>
          </a:p>
          <a:p>
            <a:pPr lvl="1"/>
            <a:r>
              <a:rPr lang="en-US" sz="2600" b="1" dirty="0"/>
              <a:t>Creating and Maintaining Multi-Parcel Fuel Breaks Surrounding Communities</a:t>
            </a:r>
            <a:r>
              <a:rPr lang="en-US" sz="2600" dirty="0"/>
              <a:t> </a:t>
            </a:r>
          </a:p>
          <a:p>
            <a:pPr lvl="1"/>
            <a:r>
              <a:rPr lang="en-US" sz="2600" b="1" dirty="0"/>
              <a:t>Upper Stony Creek Project*</a:t>
            </a:r>
          </a:p>
          <a:p>
            <a:pPr lvl="1"/>
            <a:r>
              <a:rPr lang="en-US" sz="2600" b="1" dirty="0"/>
              <a:t>M5 Roadside Hazard Project* 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809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24689</TotalTime>
  <Words>653</Words>
  <Application>Microsoft Office PowerPoint</Application>
  <PresentationFormat>Widescreen</PresentationFormat>
  <Paragraphs>109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MS Shell Dlg 2</vt:lpstr>
      <vt:lpstr>Wingdings</vt:lpstr>
      <vt:lpstr>Wingdings 3</vt:lpstr>
      <vt:lpstr>Madison</vt:lpstr>
      <vt:lpstr>Colusa County Fire Mitigation Coordinator Grant- Community Meeting</vt:lpstr>
      <vt:lpstr>Tonight’s Agenda</vt:lpstr>
      <vt:lpstr>PowerPoint Presentation</vt:lpstr>
      <vt:lpstr>CalFire- FHSZ</vt:lpstr>
      <vt:lpstr>PowerPoint Presentation</vt:lpstr>
      <vt:lpstr>PowerPoint Presentation</vt:lpstr>
      <vt:lpstr>PowerPoint Presentation</vt:lpstr>
      <vt:lpstr>Wildfire Mitigation Practices/Programs </vt:lpstr>
      <vt:lpstr>Fuel Reduction/Management</vt:lpstr>
      <vt:lpstr>Fuel Management Practices</vt:lpstr>
      <vt:lpstr>Mastication</vt:lpstr>
      <vt:lpstr>Chipping</vt:lpstr>
      <vt:lpstr>Mowing</vt:lpstr>
      <vt:lpstr>Prescribed Grazing </vt:lpstr>
      <vt:lpstr>Prescribed Fire</vt:lpstr>
      <vt:lpstr>Fuel Breaks</vt:lpstr>
      <vt:lpstr>Fuel Breaks Continued</vt:lpstr>
      <vt:lpstr>RCD Wildfire Resiliency Projects</vt:lpstr>
      <vt:lpstr>Organizational  Projects</vt:lpstr>
      <vt:lpstr>CWPP</vt:lpstr>
      <vt:lpstr>Fire Safe Councils</vt:lpstr>
      <vt:lpstr>Prescribed Burn Associations</vt:lpstr>
      <vt:lpstr>Community Programs, Outreach, and Education</vt:lpstr>
      <vt:lpstr>Infrastructure Projects</vt:lpstr>
      <vt:lpstr>PowerPoint Presentation</vt:lpstr>
      <vt:lpstr>Firewise Communities</vt:lpstr>
      <vt:lpstr>Water Delivery Systems</vt:lpstr>
      <vt:lpstr>Emergency Planning</vt:lpstr>
      <vt:lpstr>YOUR FEEDBACK IS NEEDED!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COMMUNITY WILDFIRE PROTECTION PLAN</dc:title>
  <dc:creator>Elizabeth Harper</dc:creator>
  <cp:lastModifiedBy>Eduardo Blancas-Alcantara</cp:lastModifiedBy>
  <cp:revision>76</cp:revision>
  <dcterms:created xsi:type="dcterms:W3CDTF">2019-11-06T21:17:22Z</dcterms:created>
  <dcterms:modified xsi:type="dcterms:W3CDTF">2024-03-13T21:59:30Z</dcterms:modified>
</cp:coreProperties>
</file>